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notesMaster+xml" PartName="/ppt/notesMasters/notesMaster1.xml"/>
  <Override ContentType="application/vnd.openxmlformats-officedocument.presentationml.handoutMaster+xml" PartName="/ppt/handoutMasters/handout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slideLayout+xml" PartName="/ppt/slideLayouts/slideLayout5.xml"/>
  <Override ContentType="application/vnd.openxmlformats-officedocument.theme+xml" PartName="/ppt/theme/theme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slideLayout+xml" PartName="/ppt/slideLayouts/slideLayout6.xml"/>
  <Override ContentType="application/vnd.openxmlformats-officedocument.theme+xml" PartName="/ppt/theme/theme3.xml"/>
  <Override ContentType="application/vnd.openxmlformats-officedocument.presentationml.tags+xml" PartName="/ppt/tags/tag29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slideLayout+xml" PartName="/ppt/slideLayouts/slideLayout7.xml"/>
  <Override ContentType="application/vnd.openxmlformats-officedocument.theme+xml" PartName="/ppt/theme/theme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0.xml"/>
  <Override ContentType="application/vnd.openxmlformats-officedocument.presentationml.slideLayout+xml" PartName="/ppt/slideLayouts/slideLayout8.xml"/>
  <Override ContentType="application/vnd.openxmlformats-officedocument.theme+xml" PartName="/ppt/theme/theme5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theme+xml" PartName="/ppt/theme/theme6.xml"/>
  <Override ContentType="application/vnd.openxmlformats-officedocument.theme+xml" PartName="/ppt/theme/theme7.xml"/>
  <Override ContentType="application/vnd.openxmlformats-officedocument.presentationml.notesSlide+xml" PartName="/ppt/notesSlides/notesSlide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3" r:id="rId2"/>
    <p:sldMasterId id="2147483655" r:id="rId3"/>
    <p:sldMasterId id="2147483657" r:id="rId4"/>
    <p:sldMasterId id="2147483659" r:id="rId5"/>
  </p:sldMasterIdLst>
  <p:notesMasterIdLst>
    <p:notesMasterId r:id="rId22"/>
  </p:notesMasterIdLst>
  <p:handoutMasterIdLst>
    <p:handoutMasterId r:id="rId23"/>
  </p:handoutMasterIdLst>
  <p:sldIdLst>
    <p:sldId id="257" r:id="rId6"/>
    <p:sldId id="258" r:id="rId7"/>
    <p:sldId id="270" r:id="rId8"/>
    <p:sldId id="283" r:id="rId9"/>
    <p:sldId id="259" r:id="rId10"/>
    <p:sldId id="277" r:id="rId11"/>
    <p:sldId id="267" r:id="rId12"/>
    <p:sldId id="282" r:id="rId13"/>
    <p:sldId id="278" r:id="rId14"/>
    <p:sldId id="268" r:id="rId15"/>
    <p:sldId id="280" r:id="rId16"/>
    <p:sldId id="279" r:id="rId17"/>
    <p:sldId id="269" r:id="rId18"/>
    <p:sldId id="281" r:id="rId19"/>
    <p:sldId id="264" r:id="rId20"/>
    <p:sldId id="266" r:id="rId21"/>
  </p:sldIdLst>
  <p:sldSz cx="12192000" cy="6858000"/>
  <p:notesSz cx="6858000" cy="9144000"/>
  <p:embeddedFontLst>
    <p:embeddedFont>
      <p:font typeface="汉仪君黑-45简" panose="02010600030101010101" charset="-122"/>
      <p:regular r:id="rId24"/>
    </p:embeddedFont>
    <p:embeddedFont>
      <p:font typeface="汉仪雅酷黑简" panose="02010600030101010101" charset="-122"/>
      <p:regular r:id="rId25"/>
    </p:embeddedFont>
    <p:embeddedFont>
      <p:font typeface="汉仪字研卡通简" panose="02010600030101010101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egoe UI Light" panose="020B0502040204020203" pitchFamily="34" charset="0"/>
      <p:regular r:id="rId31"/>
      <p: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7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AFD7"/>
    <a:srgbClr val="F192B0"/>
    <a:srgbClr val="F7C5D4"/>
    <a:srgbClr val="403C9D"/>
    <a:srgbClr val="EF7EA3"/>
    <a:srgbClr val="9787C3"/>
    <a:srgbClr val="262B89"/>
    <a:srgbClr val="FAEDBC"/>
    <a:srgbClr val="FFFF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1" d="100"/>
          <a:sy n="71" d="100"/>
        </p:scale>
        <p:origin x="-90" y="948"/>
      </p:cViewPr>
      <p:guideLst>
        <p:guide orient="horz" pos="2198"/>
        <p:guide pos="379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使用场景：模板中仅使用了字体，素材（图片，素材，音频）进行设计。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2022/2/4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84" y="83942"/>
            <a:ext cx="11255031" cy="69187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84" y="83942"/>
            <a:ext cx="11255031" cy="69187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84" y="83942"/>
            <a:ext cx="11255031" cy="69187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350" y="-5080"/>
            <a:ext cx="11089005" cy="68173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630" y="0"/>
            <a:ext cx="11254740" cy="68630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11" Type="http://schemas.openxmlformats.org/officeDocument/2006/relationships/tags" Target="../tags/tag6.xml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君黑-45简" panose="020B06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汉仪君黑-45简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8.svg"/><Relationship Id="rId7" Type="http://schemas.openxmlformats.org/officeDocument/2006/relationships/image" Target="../media/image3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3.svg"/><Relationship Id="rId26" Type="http://schemas.openxmlformats.org/officeDocument/2006/relationships/image" Target="../media/image13.svg"/><Relationship Id="rId3" Type="http://schemas.openxmlformats.org/officeDocument/2006/relationships/image" Target="../media/image49.png"/><Relationship Id="rId21" Type="http://schemas.openxmlformats.org/officeDocument/2006/relationships/image" Target="../media/image26.png"/><Relationship Id="rId7" Type="http://schemas.openxmlformats.org/officeDocument/2006/relationships/image" Target="../media/image53.png"/><Relationship Id="rId12" Type="http://schemas.openxmlformats.org/officeDocument/2006/relationships/image" Target="../media/image40.svg"/><Relationship Id="rId17" Type="http://schemas.openxmlformats.org/officeDocument/2006/relationships/image" Target="../media/image32.png"/><Relationship Id="rId25" Type="http://schemas.openxmlformats.org/officeDocument/2006/relationships/image" Target="../media/image12.png"/><Relationship Id="rId33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8.svg"/><Relationship Id="rId20" Type="http://schemas.openxmlformats.org/officeDocument/2006/relationships/image" Target="../media/image31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39.png"/><Relationship Id="rId24" Type="http://schemas.openxmlformats.org/officeDocument/2006/relationships/image" Target="../media/image20.svg"/><Relationship Id="rId32" Type="http://schemas.openxmlformats.org/officeDocument/2006/relationships/image" Target="../media/image24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23" Type="http://schemas.openxmlformats.org/officeDocument/2006/relationships/image" Target="../media/image19.png"/><Relationship Id="rId28" Type="http://schemas.openxmlformats.org/officeDocument/2006/relationships/image" Target="../media/image29.png"/><Relationship Id="rId10" Type="http://schemas.openxmlformats.org/officeDocument/2006/relationships/image" Target="../media/image56.svg"/><Relationship Id="rId19" Type="http://schemas.openxmlformats.org/officeDocument/2006/relationships/image" Target="../media/image30.png"/><Relationship Id="rId31" Type="http://schemas.openxmlformats.org/officeDocument/2006/relationships/image" Target="../media/image22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35.svg"/><Relationship Id="rId22" Type="http://schemas.openxmlformats.org/officeDocument/2006/relationships/image" Target="../media/image27.svg"/><Relationship Id="rId27" Type="http://schemas.openxmlformats.org/officeDocument/2006/relationships/image" Target="../media/image59.jpeg"/><Relationship Id="rId30" Type="http://schemas.openxmlformats.org/officeDocument/2006/relationships/image" Target="../media/image21.png"/><Relationship Id="rId8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223991" cy="6858000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5971" y="0"/>
            <a:ext cx="548565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12300" y="0"/>
            <a:ext cx="267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6559" y="98633"/>
            <a:ext cx="6938829" cy="79090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450131" y="1848802"/>
            <a:ext cx="6197600" cy="4082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 descr="7b0a20202020227461726765744d6f64756c65223a20226b6f6e6c696e65666f6e7473220a7d0a"/>
          <p:cNvSpPr txBox="1"/>
          <p:nvPr/>
        </p:nvSpPr>
        <p:spPr>
          <a:xfrm>
            <a:off x="5615085" y="2407693"/>
            <a:ext cx="74644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1500" dirty="0">
                <a:solidFill>
                  <a:srgbClr val="EF7EA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菱心体简" panose="02010400000101010101" charset="-122"/>
              </a:rPr>
              <a:t>自我介绍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832475" y="4087495"/>
            <a:ext cx="5796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小学生自我介绍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| 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低年级班干部竞选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汉仪君黑-45简" panose="020B0604020202020204" charset="-122"/>
              <a:ea typeface="汉仪君黑-45简" panose="020B0604020202020204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37157" y="2004695"/>
            <a:ext cx="59870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AAFD7"/>
                </a:solidFill>
                <a:effectLst/>
                <a:uLnTx/>
                <a:uFillTx/>
                <a:latin typeface="汉仪雅酷黑简" panose="00020600040101010101" charset="-122"/>
                <a:ea typeface="汉仪雅酷黑简" panose="00020600040101010101" charset="-122"/>
                <a:cs typeface="+mn-cs"/>
              </a:rPr>
              <a:t>STUDENT UNION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37157" y="4551680"/>
            <a:ext cx="598701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F7EA3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cs typeface="+mn-cs"/>
              </a:rPr>
              <a:t>汇报人：稻小壳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6"/>
          <p:cNvSpPr txBox="1"/>
          <p:nvPr/>
        </p:nvSpPr>
        <p:spPr>
          <a:xfrm>
            <a:off x="5074382" y="248921"/>
            <a:ext cx="2043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buClrTx/>
              <a:buSzTx/>
              <a:buFontTx/>
            </a:pPr>
            <a:r>
              <a:rPr lang="zh-CN" altLang="en-US" sz="3600" dirty="0">
                <a:solidFill>
                  <a:srgbClr val="9787C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我的爱好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8390" y="744855"/>
            <a:ext cx="2395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 flipV="1">
            <a:off x="7273474" y="4116483"/>
            <a:ext cx="576171" cy="428588"/>
          </a:xfrm>
          <a:prstGeom prst="line">
            <a:avLst/>
          </a:prstGeom>
          <a:ln w="25400">
            <a:gradFill flip="none" rotWithShape="1">
              <a:gsLst>
                <a:gs pos="0">
                  <a:srgbClr val="203B5E"/>
                </a:gs>
                <a:gs pos="100000">
                  <a:srgbClr val="203B5E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89954" y="2312929"/>
            <a:ext cx="576171" cy="428588"/>
          </a:xfrm>
          <a:prstGeom prst="line">
            <a:avLst/>
          </a:prstGeom>
          <a:ln w="25400">
            <a:gradFill flip="none" rotWithShape="1">
              <a:gsLst>
                <a:gs pos="0">
                  <a:srgbClr val="203B5E"/>
                </a:gs>
                <a:gs pos="100000">
                  <a:srgbClr val="203B5E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7273474" y="2312929"/>
            <a:ext cx="576171" cy="428588"/>
          </a:xfrm>
          <a:prstGeom prst="line">
            <a:avLst/>
          </a:prstGeom>
          <a:ln w="25400">
            <a:gradFill flip="none" rotWithShape="1">
              <a:gsLst>
                <a:gs pos="0">
                  <a:srgbClr val="203B5E"/>
                </a:gs>
                <a:gs pos="100000">
                  <a:srgbClr val="203B5E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301185" y="4098068"/>
            <a:ext cx="576171" cy="428588"/>
          </a:xfrm>
          <a:prstGeom prst="line">
            <a:avLst/>
          </a:prstGeom>
          <a:ln w="25400">
            <a:gradFill flip="none" rotWithShape="1">
              <a:gsLst>
                <a:gs pos="0">
                  <a:srgbClr val="203B5E"/>
                </a:gs>
                <a:gs pos="100000">
                  <a:srgbClr val="203B5E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914960" y="2333578"/>
            <a:ext cx="3140129" cy="729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1068737" y="4967141"/>
            <a:ext cx="3140129" cy="729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sp>
        <p:nvSpPr>
          <p:cNvPr id="12" name="文本框 2"/>
          <p:cNvSpPr txBox="1"/>
          <p:nvPr/>
        </p:nvSpPr>
        <p:spPr>
          <a:xfrm>
            <a:off x="8266344" y="2317771"/>
            <a:ext cx="3140129" cy="729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sp>
        <p:nvSpPr>
          <p:cNvPr id="14" name="文本框 2"/>
          <p:cNvSpPr txBox="1"/>
          <p:nvPr/>
        </p:nvSpPr>
        <p:spPr>
          <a:xfrm>
            <a:off x="8412309" y="4974615"/>
            <a:ext cx="3140129" cy="729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5180" y="2527223"/>
            <a:ext cx="2118007" cy="1916728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1284299" y="1526336"/>
            <a:ext cx="2989943" cy="580572"/>
          </a:xfrm>
          <a:prstGeom prst="roundRect">
            <a:avLst/>
          </a:prstGeom>
          <a:solidFill>
            <a:srgbClr val="F1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89" y="1161438"/>
            <a:ext cx="1125328" cy="9454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95452" y="1576392"/>
            <a:ext cx="1942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16689" y="3905065"/>
            <a:ext cx="3757553" cy="945470"/>
            <a:chOff x="1376706" y="3435684"/>
            <a:chExt cx="3757553" cy="945470"/>
          </a:xfrm>
        </p:grpSpPr>
        <p:sp>
          <p:nvSpPr>
            <p:cNvPr id="23" name="矩形: 圆角 22"/>
            <p:cNvSpPr/>
            <p:nvPr/>
          </p:nvSpPr>
          <p:spPr>
            <a:xfrm>
              <a:off x="2144316" y="3800582"/>
              <a:ext cx="2989943" cy="580572"/>
            </a:xfrm>
            <a:prstGeom prst="roundRect">
              <a:avLst/>
            </a:prstGeom>
            <a:solidFill>
              <a:srgbClr val="F19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76706" y="3435684"/>
              <a:ext cx="1125328" cy="94547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955469" y="3850638"/>
              <a:ext cx="19429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49645" y="1189852"/>
            <a:ext cx="3757553" cy="945470"/>
            <a:chOff x="1376706" y="3435684"/>
            <a:chExt cx="3757553" cy="945470"/>
          </a:xfrm>
        </p:grpSpPr>
        <p:sp>
          <p:nvSpPr>
            <p:cNvPr id="27" name="矩形: 圆角 26"/>
            <p:cNvSpPr/>
            <p:nvPr/>
          </p:nvSpPr>
          <p:spPr>
            <a:xfrm>
              <a:off x="2144316" y="3800582"/>
              <a:ext cx="2989943" cy="580572"/>
            </a:xfrm>
            <a:prstGeom prst="roundRect">
              <a:avLst/>
            </a:prstGeom>
            <a:solidFill>
              <a:srgbClr val="F19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76706" y="3435684"/>
              <a:ext cx="1125328" cy="94547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2955469" y="3850638"/>
              <a:ext cx="19429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849645" y="3905065"/>
            <a:ext cx="3757553" cy="945470"/>
            <a:chOff x="1376706" y="3435684"/>
            <a:chExt cx="3757553" cy="945470"/>
          </a:xfrm>
        </p:grpSpPr>
        <p:sp>
          <p:nvSpPr>
            <p:cNvPr id="31" name="矩形: 圆角 30"/>
            <p:cNvSpPr/>
            <p:nvPr/>
          </p:nvSpPr>
          <p:spPr>
            <a:xfrm>
              <a:off x="2144316" y="3800582"/>
              <a:ext cx="2989943" cy="580572"/>
            </a:xfrm>
            <a:prstGeom prst="roundRect">
              <a:avLst/>
            </a:prstGeom>
            <a:solidFill>
              <a:srgbClr val="F19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形 31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76706" y="3435684"/>
              <a:ext cx="1125328" cy="945470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2955469" y="3850638"/>
              <a:ext cx="19429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6"/>
          <p:cNvSpPr txBox="1"/>
          <p:nvPr/>
        </p:nvSpPr>
        <p:spPr>
          <a:xfrm>
            <a:off x="5074382" y="248921"/>
            <a:ext cx="2043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buClrTx/>
              <a:buSzTx/>
              <a:buFontTx/>
            </a:pPr>
            <a:r>
              <a:rPr lang="zh-CN" altLang="en-US" sz="3600" dirty="0">
                <a:solidFill>
                  <a:srgbClr val="9787C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我的爱好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8390" y="744855"/>
            <a:ext cx="2395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4102578" y="1454001"/>
            <a:ext cx="7073979" cy="4027637"/>
          </a:xfrm>
          <a:prstGeom prst="roundRect">
            <a:avLst>
              <a:gd name="adj" fmla="val 1335"/>
            </a:avLst>
          </a:prstGeom>
          <a:solidFill>
            <a:srgbClr val="BAA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26351" y="2443943"/>
            <a:ext cx="262626" cy="1022350"/>
          </a:xfrm>
          <a:prstGeom prst="rect">
            <a:avLst/>
          </a:prstGeom>
          <a:solidFill>
            <a:srgbClr val="F1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896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793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689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586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482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379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275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172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6351" y="3466293"/>
            <a:ext cx="262626" cy="10223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896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793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689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586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482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379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275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172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单圆角矩形 252"/>
          <p:cNvSpPr/>
          <p:nvPr/>
        </p:nvSpPr>
        <p:spPr>
          <a:xfrm flipV="1">
            <a:off x="11126351" y="4488638"/>
            <a:ext cx="262626" cy="1022211"/>
          </a:xfrm>
          <a:prstGeom prst="round1Rect">
            <a:avLst>
              <a:gd name="adj" fmla="val 50000"/>
            </a:avLst>
          </a:prstGeom>
          <a:solidFill>
            <a:srgbClr val="F1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896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793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689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586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482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379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275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172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单圆角矩形 253"/>
          <p:cNvSpPr/>
          <p:nvPr/>
        </p:nvSpPr>
        <p:spPr>
          <a:xfrm>
            <a:off x="11126351" y="1454001"/>
            <a:ext cx="262626" cy="989942"/>
          </a:xfrm>
          <a:prstGeom prst="round1Rect">
            <a:avLst>
              <a:gd name="adj" fmla="val 4032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896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793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689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586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482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379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2755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1720" algn="l" defTabSz="12179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424279" y="2306384"/>
            <a:ext cx="5711394" cy="72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请在此处添加描述文本，语言描述尽量简洁生动，阐述主要内容，也可以将文本内容复制进来，选择只保留文本格式即可。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99817" y="1661204"/>
            <a:ext cx="6096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拍照</a:t>
            </a:r>
          </a:p>
        </p:txBody>
      </p:sp>
      <p:sp>
        <p:nvSpPr>
          <p:cNvPr id="11" name="文本框 2"/>
          <p:cNvSpPr txBox="1"/>
          <p:nvPr/>
        </p:nvSpPr>
        <p:spPr>
          <a:xfrm>
            <a:off x="4424279" y="4157066"/>
            <a:ext cx="5711394" cy="72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请在此处添加描述文本，语言描述尽量简洁生动，阐述主要内容，也可以将文本内容复制进来，选择只保留文本格式即可。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99817" y="3511886"/>
            <a:ext cx="6096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书法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14265" r="18120"/>
          <a:stretch>
            <a:fillRect/>
          </a:stretch>
        </p:blipFill>
        <p:spPr>
          <a:xfrm>
            <a:off x="1015443" y="1454001"/>
            <a:ext cx="3175001" cy="40644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2803" t="29299"/>
          <a:stretch>
            <a:fillRect/>
          </a:stretch>
        </p:blipFill>
        <p:spPr>
          <a:xfrm>
            <a:off x="1" y="0"/>
            <a:ext cx="7039677" cy="4219780"/>
          </a:xfrm>
          <a:custGeom>
            <a:avLst/>
            <a:gdLst>
              <a:gd name="connsiteX0" fmla="*/ 0 w 7039677"/>
              <a:gd name="connsiteY0" fmla="*/ 0 h 4219780"/>
              <a:gd name="connsiteX1" fmla="*/ 7039677 w 7039677"/>
              <a:gd name="connsiteY1" fmla="*/ 0 h 4219780"/>
              <a:gd name="connsiteX2" fmla="*/ 7039677 w 7039677"/>
              <a:gd name="connsiteY2" fmla="*/ 4219780 h 4219780"/>
              <a:gd name="connsiteX3" fmla="*/ 0 w 7039677"/>
              <a:gd name="connsiteY3" fmla="*/ 4219780 h 421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9677" h="4219780">
                <a:moveTo>
                  <a:pt x="0" y="0"/>
                </a:moveTo>
                <a:lnTo>
                  <a:pt x="7039677" y="0"/>
                </a:lnTo>
                <a:lnTo>
                  <a:pt x="7039677" y="4219780"/>
                </a:lnTo>
                <a:lnTo>
                  <a:pt x="0" y="4219780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t="22008" r="21081"/>
          <a:stretch>
            <a:fillRect/>
          </a:stretch>
        </p:blipFill>
        <p:spPr>
          <a:xfrm>
            <a:off x="5711148" y="0"/>
            <a:ext cx="6480853" cy="5553612"/>
          </a:xfrm>
          <a:custGeom>
            <a:avLst/>
            <a:gdLst>
              <a:gd name="connsiteX0" fmla="*/ 0 w 6480853"/>
              <a:gd name="connsiteY0" fmla="*/ 0 h 5553612"/>
              <a:gd name="connsiteX1" fmla="*/ 6480853 w 6480853"/>
              <a:gd name="connsiteY1" fmla="*/ 0 h 5553612"/>
              <a:gd name="connsiteX2" fmla="*/ 6480853 w 6480853"/>
              <a:gd name="connsiteY2" fmla="*/ 5553612 h 5553612"/>
              <a:gd name="connsiteX3" fmla="*/ 0 w 6480853"/>
              <a:gd name="connsiteY3" fmla="*/ 5553612 h 555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0853" h="5553612">
                <a:moveTo>
                  <a:pt x="0" y="0"/>
                </a:moveTo>
                <a:lnTo>
                  <a:pt x="6480853" y="0"/>
                </a:lnTo>
                <a:lnTo>
                  <a:pt x="6480853" y="5553612"/>
                </a:lnTo>
                <a:lnTo>
                  <a:pt x="0" y="5553612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rcRect l="30555" t="56641"/>
          <a:stretch>
            <a:fillRect/>
          </a:stretch>
        </p:blipFill>
        <p:spPr>
          <a:xfrm>
            <a:off x="1" y="1"/>
            <a:ext cx="4822209" cy="3431129"/>
          </a:xfrm>
          <a:custGeom>
            <a:avLst/>
            <a:gdLst>
              <a:gd name="connsiteX0" fmla="*/ 0 w 4822209"/>
              <a:gd name="connsiteY0" fmla="*/ 0 h 3431129"/>
              <a:gd name="connsiteX1" fmla="*/ 4822209 w 4822209"/>
              <a:gd name="connsiteY1" fmla="*/ 0 h 3431129"/>
              <a:gd name="connsiteX2" fmla="*/ 4822209 w 4822209"/>
              <a:gd name="connsiteY2" fmla="*/ 3431129 h 3431129"/>
              <a:gd name="connsiteX3" fmla="*/ 0 w 4822209"/>
              <a:gd name="connsiteY3" fmla="*/ 3431129 h 343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2209" h="3431129">
                <a:moveTo>
                  <a:pt x="0" y="0"/>
                </a:moveTo>
                <a:lnTo>
                  <a:pt x="4822209" y="0"/>
                </a:lnTo>
                <a:lnTo>
                  <a:pt x="4822209" y="3431129"/>
                </a:lnTo>
                <a:lnTo>
                  <a:pt x="0" y="3431129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rcRect t="46645"/>
          <a:stretch>
            <a:fillRect/>
          </a:stretch>
        </p:blipFill>
        <p:spPr>
          <a:xfrm>
            <a:off x="5253661" y="0"/>
            <a:ext cx="6937849" cy="4218861"/>
          </a:xfrm>
          <a:custGeom>
            <a:avLst/>
            <a:gdLst>
              <a:gd name="connsiteX0" fmla="*/ 0 w 6937849"/>
              <a:gd name="connsiteY0" fmla="*/ 0 h 4218861"/>
              <a:gd name="connsiteX1" fmla="*/ 6937849 w 6937849"/>
              <a:gd name="connsiteY1" fmla="*/ 0 h 4218861"/>
              <a:gd name="connsiteX2" fmla="*/ 6937849 w 6937849"/>
              <a:gd name="connsiteY2" fmla="*/ 4218861 h 4218861"/>
              <a:gd name="connsiteX3" fmla="*/ 0 w 6937849"/>
              <a:gd name="connsiteY3" fmla="*/ 4218861 h 421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7849" h="4218861">
                <a:moveTo>
                  <a:pt x="0" y="0"/>
                </a:moveTo>
                <a:lnTo>
                  <a:pt x="6937849" y="0"/>
                </a:lnTo>
                <a:lnTo>
                  <a:pt x="6937849" y="4218861"/>
                </a:lnTo>
                <a:lnTo>
                  <a:pt x="0" y="4218861"/>
                </a:lnTo>
                <a:close/>
              </a:path>
            </a:pathLst>
          </a:custGeom>
        </p:spPr>
      </p:pic>
      <p:sp>
        <p:nvSpPr>
          <p:cNvPr id="32" name="矩形 31"/>
          <p:cNvSpPr/>
          <p:nvPr/>
        </p:nvSpPr>
        <p:spPr>
          <a:xfrm>
            <a:off x="6419850" y="2164508"/>
            <a:ext cx="5467350" cy="156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16"/>
          <p:cNvSpPr txBox="1"/>
          <p:nvPr/>
        </p:nvSpPr>
        <p:spPr>
          <a:xfrm>
            <a:off x="7800143" y="2241452"/>
            <a:ext cx="388578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600" dirty="0">
                <a:solidFill>
                  <a:srgbClr val="EF7EA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所获荣誉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995781" y="3311513"/>
            <a:ext cx="354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31" name="文本框 179"/>
          <p:cNvSpPr txBox="1">
            <a:spLocks noChangeArrowheads="1"/>
          </p:cNvSpPr>
          <p:nvPr/>
        </p:nvSpPr>
        <p:spPr bwMode="auto">
          <a:xfrm flipH="1">
            <a:off x="5998724" y="2054158"/>
            <a:ext cx="221652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800" noProof="0" dirty="0">
                <a:ln>
                  <a:noFill/>
                </a:ln>
                <a:solidFill>
                  <a:srgbClr val="BAAFD7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sym typeface="Arial" panose="020B0604020202020204" pitchFamily="34" charset="0"/>
              </a:rPr>
              <a:t>04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rcRect l="5585" r="4413" b="34971"/>
          <a:stretch>
            <a:fillRect/>
          </a:stretch>
        </p:blipFill>
        <p:spPr>
          <a:xfrm>
            <a:off x="0" y="4804368"/>
            <a:ext cx="12192000" cy="2053632"/>
          </a:xfrm>
          <a:custGeom>
            <a:avLst/>
            <a:gdLst>
              <a:gd name="connsiteX0" fmla="*/ 0 w 12192000"/>
              <a:gd name="connsiteY0" fmla="*/ 0 h 2053632"/>
              <a:gd name="connsiteX1" fmla="*/ 12192000 w 12192000"/>
              <a:gd name="connsiteY1" fmla="*/ 0 h 2053632"/>
              <a:gd name="connsiteX2" fmla="*/ 12192000 w 12192000"/>
              <a:gd name="connsiteY2" fmla="*/ 2053632 h 2053632"/>
              <a:gd name="connsiteX3" fmla="*/ 0 w 12192000"/>
              <a:gd name="connsiteY3" fmla="*/ 2053632 h 205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53632">
                <a:moveTo>
                  <a:pt x="0" y="0"/>
                </a:moveTo>
                <a:lnTo>
                  <a:pt x="12192000" y="0"/>
                </a:lnTo>
                <a:lnTo>
                  <a:pt x="12192000" y="2053632"/>
                </a:lnTo>
                <a:lnTo>
                  <a:pt x="0" y="2053632"/>
                </a:lnTo>
                <a:close/>
              </a:path>
            </a:pathLst>
          </a:cu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3744" y="633821"/>
            <a:ext cx="3240316" cy="46310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745184" y="5121714"/>
            <a:ext cx="2989943" cy="580572"/>
          </a:xfrm>
          <a:prstGeom prst="roundRect">
            <a:avLst/>
          </a:prstGeom>
          <a:solidFill>
            <a:srgbClr val="F1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0312" y="5181295"/>
            <a:ext cx="194292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53" name="文本框 16"/>
          <p:cNvSpPr txBox="1"/>
          <p:nvPr/>
        </p:nvSpPr>
        <p:spPr>
          <a:xfrm>
            <a:off x="5074382" y="248921"/>
            <a:ext cx="2043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buClrTx/>
              <a:buSzTx/>
              <a:buFontTx/>
            </a:pPr>
            <a:r>
              <a:rPr lang="zh-CN" altLang="en-US" sz="3600" dirty="0">
                <a:solidFill>
                  <a:srgbClr val="9787C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所获荣誉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8390" y="744855"/>
            <a:ext cx="2395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4" name="图形 10"/>
          <p:cNvSpPr/>
          <p:nvPr/>
        </p:nvSpPr>
        <p:spPr>
          <a:xfrm>
            <a:off x="698909" y="1873926"/>
            <a:ext cx="3262811" cy="3110146"/>
          </a:xfrm>
          <a:custGeom>
            <a:avLst/>
            <a:gdLst>
              <a:gd name="connsiteX0" fmla="*/ 1762403 w 1762303"/>
              <a:gd name="connsiteY0" fmla="*/ 918438 h 1679846"/>
              <a:gd name="connsiteX1" fmla="*/ 835982 w 1762303"/>
              <a:gd name="connsiteY1" fmla="*/ 1679947 h 1679846"/>
              <a:gd name="connsiteX2" fmla="*/ 100 w 1762303"/>
              <a:gd name="connsiteY2" fmla="*/ 918438 h 1679846"/>
              <a:gd name="connsiteX3" fmla="*/ 835982 w 1762303"/>
              <a:gd name="connsiteY3" fmla="*/ 100 h 1679846"/>
              <a:gd name="connsiteX4" fmla="*/ 1762403 w 1762303"/>
              <a:gd name="connsiteY4" fmla="*/ 918438 h 16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303" h="1679846">
                <a:moveTo>
                  <a:pt x="1762403" y="918438"/>
                </a:moveTo>
                <a:cubicBezTo>
                  <a:pt x="1762403" y="1338804"/>
                  <a:pt x="1275749" y="1679947"/>
                  <a:pt x="835982" y="1679947"/>
                </a:cubicBezTo>
                <a:cubicBezTo>
                  <a:pt x="396214" y="1679947"/>
                  <a:pt x="100" y="1338804"/>
                  <a:pt x="100" y="918438"/>
                </a:cubicBezTo>
                <a:cubicBezTo>
                  <a:pt x="100" y="499689"/>
                  <a:pt x="396214" y="100"/>
                  <a:pt x="835982" y="100"/>
                </a:cubicBezTo>
                <a:cubicBezTo>
                  <a:pt x="1275749" y="100"/>
                  <a:pt x="1762403" y="499689"/>
                  <a:pt x="1762403" y="918438"/>
                </a:cubicBezTo>
                <a:close/>
              </a:path>
            </a:pathLst>
          </a:custGeom>
          <a:solidFill>
            <a:schemeClr val="bg1"/>
          </a:solidFill>
          <a:ln w="47625" cap="flat">
            <a:solidFill>
              <a:srgbClr val="F7C5D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图形 10"/>
          <p:cNvSpPr/>
          <p:nvPr/>
        </p:nvSpPr>
        <p:spPr>
          <a:xfrm rot="1847930">
            <a:off x="4527881" y="1821850"/>
            <a:ext cx="3262811" cy="3110146"/>
          </a:xfrm>
          <a:custGeom>
            <a:avLst/>
            <a:gdLst>
              <a:gd name="connsiteX0" fmla="*/ 1762403 w 1762303"/>
              <a:gd name="connsiteY0" fmla="*/ 918438 h 1679846"/>
              <a:gd name="connsiteX1" fmla="*/ 835982 w 1762303"/>
              <a:gd name="connsiteY1" fmla="*/ 1679947 h 1679846"/>
              <a:gd name="connsiteX2" fmla="*/ 100 w 1762303"/>
              <a:gd name="connsiteY2" fmla="*/ 918438 h 1679846"/>
              <a:gd name="connsiteX3" fmla="*/ 835982 w 1762303"/>
              <a:gd name="connsiteY3" fmla="*/ 100 h 1679846"/>
              <a:gd name="connsiteX4" fmla="*/ 1762403 w 1762303"/>
              <a:gd name="connsiteY4" fmla="*/ 918438 h 16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303" h="1679846">
                <a:moveTo>
                  <a:pt x="1762403" y="918438"/>
                </a:moveTo>
                <a:cubicBezTo>
                  <a:pt x="1762403" y="1338804"/>
                  <a:pt x="1275749" y="1679947"/>
                  <a:pt x="835982" y="1679947"/>
                </a:cubicBezTo>
                <a:cubicBezTo>
                  <a:pt x="396214" y="1679947"/>
                  <a:pt x="100" y="1338804"/>
                  <a:pt x="100" y="918438"/>
                </a:cubicBezTo>
                <a:cubicBezTo>
                  <a:pt x="100" y="499689"/>
                  <a:pt x="396214" y="100"/>
                  <a:pt x="835982" y="100"/>
                </a:cubicBezTo>
                <a:cubicBezTo>
                  <a:pt x="1275749" y="100"/>
                  <a:pt x="1762403" y="499689"/>
                  <a:pt x="1762403" y="918438"/>
                </a:cubicBezTo>
                <a:close/>
              </a:path>
            </a:pathLst>
          </a:custGeom>
          <a:solidFill>
            <a:schemeClr val="bg1"/>
          </a:solidFill>
          <a:ln w="47625" cap="flat">
            <a:solidFill>
              <a:srgbClr val="F7C5D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图形 10"/>
          <p:cNvSpPr/>
          <p:nvPr/>
        </p:nvSpPr>
        <p:spPr>
          <a:xfrm rot="7104374">
            <a:off x="8318089" y="1873926"/>
            <a:ext cx="3262811" cy="3110146"/>
          </a:xfrm>
          <a:custGeom>
            <a:avLst/>
            <a:gdLst>
              <a:gd name="connsiteX0" fmla="*/ 1762403 w 1762303"/>
              <a:gd name="connsiteY0" fmla="*/ 918438 h 1679846"/>
              <a:gd name="connsiteX1" fmla="*/ 835982 w 1762303"/>
              <a:gd name="connsiteY1" fmla="*/ 1679947 h 1679846"/>
              <a:gd name="connsiteX2" fmla="*/ 100 w 1762303"/>
              <a:gd name="connsiteY2" fmla="*/ 918438 h 1679846"/>
              <a:gd name="connsiteX3" fmla="*/ 835982 w 1762303"/>
              <a:gd name="connsiteY3" fmla="*/ 100 h 1679846"/>
              <a:gd name="connsiteX4" fmla="*/ 1762403 w 1762303"/>
              <a:gd name="connsiteY4" fmla="*/ 918438 h 16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303" h="1679846">
                <a:moveTo>
                  <a:pt x="1762403" y="918438"/>
                </a:moveTo>
                <a:cubicBezTo>
                  <a:pt x="1762403" y="1338804"/>
                  <a:pt x="1275749" y="1679947"/>
                  <a:pt x="835982" y="1679947"/>
                </a:cubicBezTo>
                <a:cubicBezTo>
                  <a:pt x="396214" y="1679947"/>
                  <a:pt x="100" y="1338804"/>
                  <a:pt x="100" y="918438"/>
                </a:cubicBezTo>
                <a:cubicBezTo>
                  <a:pt x="100" y="499689"/>
                  <a:pt x="396214" y="100"/>
                  <a:pt x="835982" y="100"/>
                </a:cubicBezTo>
                <a:cubicBezTo>
                  <a:pt x="1275749" y="100"/>
                  <a:pt x="1762403" y="499689"/>
                  <a:pt x="1762403" y="918438"/>
                </a:cubicBezTo>
                <a:close/>
              </a:path>
            </a:pathLst>
          </a:custGeom>
          <a:solidFill>
            <a:schemeClr val="bg1"/>
          </a:solidFill>
          <a:ln w="47625" cap="flat">
            <a:solidFill>
              <a:srgbClr val="F7C5D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98909" y="1873926"/>
            <a:ext cx="1041401" cy="1041401"/>
          </a:xfrm>
          <a:prstGeom prst="ellipse">
            <a:avLst/>
          </a:prstGeom>
          <a:solidFill>
            <a:srgbClr val="BAA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482420" y="1873926"/>
            <a:ext cx="1041401" cy="1041401"/>
          </a:xfrm>
          <a:prstGeom prst="ellipse">
            <a:avLst/>
          </a:prstGeom>
          <a:solidFill>
            <a:srgbClr val="BAA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101272" y="1873926"/>
            <a:ext cx="1041401" cy="1041401"/>
          </a:xfrm>
          <a:prstGeom prst="ellipse">
            <a:avLst/>
          </a:prstGeom>
          <a:solidFill>
            <a:srgbClr val="BAA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58" y="4660885"/>
            <a:ext cx="1066596" cy="1041401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4473684" y="5121714"/>
            <a:ext cx="2989943" cy="580572"/>
          </a:xfrm>
          <a:prstGeom prst="roundRect">
            <a:avLst/>
          </a:prstGeom>
          <a:solidFill>
            <a:srgbClr val="F1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568643" y="5181295"/>
            <a:ext cx="1942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输入标题</a:t>
            </a: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658" y="4660885"/>
            <a:ext cx="1066596" cy="1041401"/>
          </a:xfrm>
          <a:prstGeom prst="rect">
            <a:avLst/>
          </a:prstGeom>
        </p:spPr>
      </p:pic>
      <p:sp>
        <p:nvSpPr>
          <p:cNvPr id="20" name="矩形: 圆角 19"/>
          <p:cNvSpPr/>
          <p:nvPr/>
        </p:nvSpPr>
        <p:spPr>
          <a:xfrm>
            <a:off x="8335519" y="5121714"/>
            <a:ext cx="2989943" cy="580572"/>
          </a:xfrm>
          <a:prstGeom prst="roundRect">
            <a:avLst/>
          </a:prstGeom>
          <a:solidFill>
            <a:srgbClr val="F1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200647" y="5181295"/>
            <a:ext cx="1942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输入标题</a:t>
            </a:r>
          </a:p>
        </p:txBody>
      </p:sp>
      <p:pic>
        <p:nvPicPr>
          <p:cNvPr id="22" name="图形 2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5493" y="4660885"/>
            <a:ext cx="1066596" cy="1041401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9911" y="2991986"/>
            <a:ext cx="2446437" cy="1401763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43" y="2708291"/>
            <a:ext cx="1758852" cy="1591704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1252" y="2915327"/>
            <a:ext cx="2199515" cy="11776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6"/>
          <p:cNvSpPr txBox="1"/>
          <p:nvPr/>
        </p:nvSpPr>
        <p:spPr>
          <a:xfrm>
            <a:off x="5074382" y="248921"/>
            <a:ext cx="2043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buClrTx/>
              <a:buSzTx/>
              <a:buFontTx/>
            </a:pPr>
            <a:r>
              <a:rPr lang="zh-CN" altLang="en-US" sz="3600" dirty="0">
                <a:solidFill>
                  <a:srgbClr val="9787C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所获荣誉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8390" y="744855"/>
            <a:ext cx="2395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4" name="上箭头 1"/>
          <p:cNvSpPr/>
          <p:nvPr/>
        </p:nvSpPr>
        <p:spPr>
          <a:xfrm>
            <a:off x="5954077" y="1352550"/>
            <a:ext cx="283845" cy="5067300"/>
          </a:xfrm>
          <a:prstGeom prst="upArrow">
            <a:avLst>
              <a:gd name="adj1" fmla="val 50000"/>
              <a:gd name="adj2" fmla="val 96980"/>
            </a:avLst>
          </a:prstGeom>
          <a:gradFill>
            <a:gsLst>
              <a:gs pos="0">
                <a:srgbClr val="FBC6C2"/>
              </a:gs>
              <a:gs pos="100000">
                <a:srgbClr val="FBC6C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64942" y="1898553"/>
            <a:ext cx="1270839" cy="1270839"/>
          </a:xfrm>
          <a:prstGeom prst="ellipse">
            <a:avLst/>
          </a:prstGeom>
          <a:solidFill>
            <a:srgbClr val="BAA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569296" y="1898553"/>
            <a:ext cx="1270839" cy="1270839"/>
          </a:xfrm>
          <a:prstGeom prst="ellipse">
            <a:avLst/>
          </a:prstGeom>
          <a:solidFill>
            <a:srgbClr val="F7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64941" y="4046925"/>
            <a:ext cx="1270839" cy="1270839"/>
          </a:xfrm>
          <a:prstGeom prst="ellipse">
            <a:avLst/>
          </a:prstGeom>
          <a:solidFill>
            <a:srgbClr val="F7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569296" y="4046926"/>
            <a:ext cx="1270839" cy="1270839"/>
          </a:xfrm>
          <a:prstGeom prst="ellipse">
            <a:avLst/>
          </a:prstGeom>
          <a:solidFill>
            <a:srgbClr val="BAA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015" y="2214884"/>
            <a:ext cx="533400" cy="63817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677" y="4290936"/>
            <a:ext cx="657225" cy="542925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4135" y="2214883"/>
            <a:ext cx="552450" cy="63817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5085" y="4391831"/>
            <a:ext cx="590550" cy="581025"/>
          </a:xfrm>
          <a:prstGeom prst="rect">
            <a:avLst/>
          </a:prstGeom>
        </p:spPr>
      </p:pic>
      <p:sp>
        <p:nvSpPr>
          <p:cNvPr id="13" name="文本框 2"/>
          <p:cNvSpPr txBox="1"/>
          <p:nvPr/>
        </p:nvSpPr>
        <p:spPr>
          <a:xfrm>
            <a:off x="901602" y="2317771"/>
            <a:ext cx="3140129" cy="72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3731" y="1737000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192B0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15" name="文本框 2"/>
          <p:cNvSpPr txBox="1"/>
          <p:nvPr/>
        </p:nvSpPr>
        <p:spPr>
          <a:xfrm>
            <a:off x="901602" y="4404330"/>
            <a:ext cx="3140129" cy="72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93731" y="38235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192B0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17" name="文本框 2"/>
          <p:cNvSpPr txBox="1"/>
          <p:nvPr/>
        </p:nvSpPr>
        <p:spPr>
          <a:xfrm>
            <a:off x="8150271" y="2317771"/>
            <a:ext cx="3140129" cy="72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242400" y="1737000"/>
            <a:ext cx="2396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192B0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19" name="文本框 2"/>
          <p:cNvSpPr txBox="1"/>
          <p:nvPr/>
        </p:nvSpPr>
        <p:spPr>
          <a:xfrm>
            <a:off x="8150271" y="4404330"/>
            <a:ext cx="3140129" cy="72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242400" y="3823559"/>
            <a:ext cx="2396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192B0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输入标题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223991" cy="6858000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5971" y="0"/>
            <a:ext cx="548565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512300" y="0"/>
            <a:ext cx="267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6559" y="98633"/>
            <a:ext cx="6938829" cy="79090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50131" y="1848802"/>
            <a:ext cx="6197600" cy="4082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16"/>
          <p:cNvSpPr txBox="1"/>
          <p:nvPr/>
        </p:nvSpPr>
        <p:spPr>
          <a:xfrm>
            <a:off x="6244816" y="3600871"/>
            <a:ext cx="537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srgbClr val="EF7EA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THANKS</a:t>
            </a:r>
          </a:p>
        </p:txBody>
      </p:sp>
      <p:sp>
        <p:nvSpPr>
          <p:cNvPr id="6" name="文本框 16"/>
          <p:cNvSpPr txBox="1"/>
          <p:nvPr/>
        </p:nvSpPr>
        <p:spPr>
          <a:xfrm>
            <a:off x="6477617" y="2178799"/>
            <a:ext cx="4487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buClrTx/>
              <a:buSzTx/>
              <a:buFontTx/>
            </a:pPr>
            <a:r>
              <a:rPr lang="zh-CN" altLang="en-US" sz="8000" dirty="0">
                <a:solidFill>
                  <a:srgbClr val="9787C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感谢聆听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1263650" y="2287270"/>
            <a:ext cx="4060825" cy="640080"/>
            <a:chOff x="1022" y="3613"/>
            <a:chExt cx="6395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</a:rPr>
                <a:t>中文｜字体名称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字研卡通简" panose="00020600040101010101" charset="-122"/>
                  <a:ea typeface="汉仪字研卡通简" panose="00020600040101010101" charset="-122"/>
                  <a:cs typeface="汉仪君黑-45简" panose="020B0604020202020204" charset="-122"/>
                  <a:sym typeface="+mn-ea"/>
                </a:rPr>
                <a:t>汉仪字研卡通简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6235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63650" y="3149600"/>
            <a:ext cx="4069715" cy="638810"/>
            <a:chOff x="1163" y="3615"/>
            <a:chExt cx="640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</a:rPr>
                <a:t>中文｜字体名称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汉仪君黑-45简" panose="020B0604020202020204" charset="-122"/>
                  <a:sym typeface="+mn-ea"/>
                </a:rPr>
                <a:t>汉仪君黑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汉仪君黑-45简" panose="020B0604020202020204" charset="-122"/>
                  <a:sym typeface="+mn-ea"/>
                </a:rPr>
                <a:t>-45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323" y="4621"/>
              <a:ext cx="624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0" y="546735"/>
            <a:ext cx="7230745" cy="467995"/>
            <a:chOff x="0" y="861"/>
            <a:chExt cx="11387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汉仪君黑-45简" panose="020B0604020202020204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175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汉仪君黑-45简" panose="020B0604020202020204" charset="-122"/>
                </a:rPr>
                <a:t>稻壳儿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汉仪君黑-45简" panose="020B0604020202020204" charset="-122"/>
                </a:rPr>
                <a:t>PPT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汉仪君黑-45简" panose="020B0604020202020204" charset="-122"/>
                </a:rPr>
                <a:t>模板使用说明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591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</a:rPr>
                <a:t>（本页为说明页，用户使用模板时可删除本页内容）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265555" y="1397000"/>
            <a:ext cx="2066925" cy="645160"/>
            <a:chOff x="1166" y="2210"/>
            <a:chExt cx="3255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16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283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汉仪君黑-45简" panose="020B0604020202020204" charset="-122"/>
                </a:rPr>
                <a:t>01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35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汉仪君黑-45简" panose="020B0604020202020204" charset="-122"/>
                </a:rPr>
                <a:t>字体说明</a:t>
              </a:r>
            </a:p>
          </p:txBody>
        </p:sp>
      </p:grpSp>
      <p:cxnSp>
        <p:nvCxnSpPr>
          <p:cNvPr id="57" name="直接连接符 56"/>
          <p:cNvCxnSpPr/>
          <p:nvPr/>
        </p:nvCxnSpPr>
        <p:spPr>
          <a:xfrm>
            <a:off x="6096000" y="2048510"/>
            <a:ext cx="0" cy="432000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727190" y="1419860"/>
            <a:ext cx="2101215" cy="645160"/>
            <a:chOff x="1213" y="2210"/>
            <a:chExt cx="3309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1213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283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汉仪君黑-45简" panose="020B0604020202020204" charset="-122"/>
                </a:rPr>
                <a:t>02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236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汉仪君黑-45简" panose="020B0604020202020204" charset="-122"/>
                </a:rPr>
                <a:t>素材说明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727190" y="2266950"/>
            <a:ext cx="3959860" cy="732155"/>
            <a:chOff x="7197" y="3533"/>
            <a:chExt cx="6236" cy="1153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</a:rPr>
                <a:t>图片：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6236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  <a:sym typeface="+mn-ea"/>
                </a:rPr>
                <a:t>【CC0共享协议素材说明】模板中使用的图片来源于【</a:t>
              </a: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  <a:sym typeface="+mn-ea"/>
                </a:rPr>
                <a:t>freepik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  <a:sym typeface="+mn-ea"/>
                </a:rPr>
                <a:t>、</a:t>
              </a: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  <a:sym typeface="+mn-ea"/>
                </a:rPr>
                <a:t>pexels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  <a:sym typeface="+mn-ea"/>
                </a:rPr>
                <a:t>】，该图片具有CC0共享协议，您可在遵循CC0共享协议的情况下使用。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727190" y="4554220"/>
            <a:ext cx="3874135" cy="695325"/>
            <a:chOff x="7197" y="4715"/>
            <a:chExt cx="6101" cy="1095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</a:rPr>
                <a:t>素材：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610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  <a:sym typeface="+mn-ea"/>
                </a:rPr>
                <a:t>【CC0共享协议素材说明】模板中使用的素材来源于【</a:t>
              </a: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  <a:sym typeface="+mn-ea"/>
                </a:rPr>
                <a:t>icon8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君黑-45简" panose="020B0604020202020204" charset="-122"/>
                  <a:ea typeface="汉仪君黑-45简" panose="020B0604020202020204" charset="-122"/>
                  <a:cs typeface="+mn-cs"/>
                  <a:sym typeface="+mn-ea"/>
                </a:rPr>
                <a:t>】，该素材具有CC0共享协议，您可在遵循CC0共享协议的情况下使用。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54760" y="5792470"/>
            <a:ext cx="4069715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【说明】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  <a:sym typeface="+mn-ea"/>
              </a:rPr>
              <a:t>模板中使用的字体为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  <a:sym typeface="+mn-ea"/>
              </a:rPr>
              <a:t>【汉仪字研卡通简、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汉仪君黑-45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  <a:sym typeface="+mn-ea"/>
              </a:rPr>
              <a:t>】，</a:t>
            </a:r>
            <a:r>
              <a:rPr kumimoji="0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  <a:sym typeface="+mn-ea"/>
              </a:rPr>
              <a:t>仅限于个人学习、研究或欣赏目的使用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  <a:sym typeface="+mn-ea"/>
              </a:rPr>
              <a:t>，</a:t>
            </a:r>
            <a:r>
              <a:rPr kumimoji="0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  <a:sym typeface="+mn-ea"/>
              </a:rPr>
              <a:t>如需商用请您自行向版权方购买、获取商用版权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cs"/>
                <a:sym typeface="+mn-ea"/>
              </a:rPr>
              <a:t>。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srgbClr val="222222">
                  <a:alpha val="60000"/>
                </a:srgbClr>
              </a:solidFill>
              <a:effectLst/>
              <a:uLnTx/>
              <a:uFillTx/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</p:txBody>
      </p:sp>
      <p:sp>
        <p:nvSpPr>
          <p:cNvPr id="40" name="图形 162"/>
          <p:cNvSpPr>
            <a:spLocks noEditPoints="1"/>
          </p:cNvSpPr>
          <p:nvPr/>
        </p:nvSpPr>
        <p:spPr bwMode="auto">
          <a:xfrm>
            <a:off x="6792595" y="5327015"/>
            <a:ext cx="219075" cy="198120"/>
          </a:xfrm>
          <a:custGeom>
            <a:avLst/>
            <a:gdLst>
              <a:gd name="T0" fmla="*/ 85 w 154"/>
              <a:gd name="T1" fmla="*/ 58 h 153"/>
              <a:gd name="T2" fmla="*/ 87 w 154"/>
              <a:gd name="T3" fmla="*/ 59 h 153"/>
              <a:gd name="T4" fmla="*/ 89 w 154"/>
              <a:gd name="T5" fmla="*/ 58 h 153"/>
              <a:gd name="T6" fmla="*/ 125 w 154"/>
              <a:gd name="T7" fmla="*/ 20 h 153"/>
              <a:gd name="T8" fmla="*/ 126 w 154"/>
              <a:gd name="T9" fmla="*/ 17 h 153"/>
              <a:gd name="T10" fmla="*/ 125 w 154"/>
              <a:gd name="T11" fmla="*/ 15 h 153"/>
              <a:gd name="T12" fmla="*/ 87 w 154"/>
              <a:gd name="T13" fmla="*/ 0 h 153"/>
              <a:gd name="T14" fmla="*/ 84 w 154"/>
              <a:gd name="T15" fmla="*/ 3 h 153"/>
              <a:gd name="T16" fmla="*/ 84 w 154"/>
              <a:gd name="T17" fmla="*/ 56 h 153"/>
              <a:gd name="T18" fmla="*/ 85 w 154"/>
              <a:gd name="T19" fmla="*/ 58 h 153"/>
              <a:gd name="T20" fmla="*/ 90 w 154"/>
              <a:gd name="T21" fmla="*/ 6 h 153"/>
              <a:gd name="T22" fmla="*/ 118 w 154"/>
              <a:gd name="T23" fmla="*/ 18 h 153"/>
              <a:gd name="T24" fmla="*/ 90 w 154"/>
              <a:gd name="T25" fmla="*/ 48 h 153"/>
              <a:gd name="T26" fmla="*/ 90 w 154"/>
              <a:gd name="T27" fmla="*/ 6 h 153"/>
              <a:gd name="T28" fmla="*/ 144 w 154"/>
              <a:gd name="T29" fmla="*/ 76 h 153"/>
              <a:gd name="T30" fmla="*/ 76 w 154"/>
              <a:gd name="T31" fmla="*/ 76 h 153"/>
              <a:gd name="T32" fmla="*/ 76 w 154"/>
              <a:gd name="T33" fmla="*/ 8 h 153"/>
              <a:gd name="T34" fmla="*/ 73 w 154"/>
              <a:gd name="T35" fmla="*/ 5 h 153"/>
              <a:gd name="T36" fmla="*/ 0 w 154"/>
              <a:gd name="T37" fmla="*/ 79 h 153"/>
              <a:gd name="T38" fmla="*/ 73 w 154"/>
              <a:gd name="T39" fmla="*/ 153 h 153"/>
              <a:gd name="T40" fmla="*/ 147 w 154"/>
              <a:gd name="T41" fmla="*/ 79 h 153"/>
              <a:gd name="T42" fmla="*/ 144 w 154"/>
              <a:gd name="T43" fmla="*/ 76 h 153"/>
              <a:gd name="T44" fmla="*/ 73 w 154"/>
              <a:gd name="T45" fmla="*/ 147 h 153"/>
              <a:gd name="T46" fmla="*/ 6 w 154"/>
              <a:gd name="T47" fmla="*/ 79 h 153"/>
              <a:gd name="T48" fmla="*/ 70 w 154"/>
              <a:gd name="T49" fmla="*/ 11 h 153"/>
              <a:gd name="T50" fmla="*/ 70 w 154"/>
              <a:gd name="T51" fmla="*/ 79 h 153"/>
              <a:gd name="T52" fmla="*/ 73 w 154"/>
              <a:gd name="T53" fmla="*/ 82 h 153"/>
              <a:gd name="T54" fmla="*/ 141 w 154"/>
              <a:gd name="T55" fmla="*/ 82 h 153"/>
              <a:gd name="T56" fmla="*/ 73 w 154"/>
              <a:gd name="T57" fmla="*/ 147 h 153"/>
              <a:gd name="T58" fmla="*/ 136 w 154"/>
              <a:gd name="T59" fmla="*/ 24 h 153"/>
              <a:gd name="T60" fmla="*/ 132 w 154"/>
              <a:gd name="T61" fmla="*/ 25 h 153"/>
              <a:gd name="T62" fmla="*/ 96 w 154"/>
              <a:gd name="T63" fmla="*/ 63 h 153"/>
              <a:gd name="T64" fmla="*/ 95 w 154"/>
              <a:gd name="T65" fmla="*/ 65 h 153"/>
              <a:gd name="T66" fmla="*/ 98 w 154"/>
              <a:gd name="T67" fmla="*/ 68 h 153"/>
              <a:gd name="T68" fmla="*/ 151 w 154"/>
              <a:gd name="T69" fmla="*/ 68 h 153"/>
              <a:gd name="T70" fmla="*/ 154 w 154"/>
              <a:gd name="T71" fmla="*/ 65 h 153"/>
              <a:gd name="T72" fmla="*/ 136 w 154"/>
              <a:gd name="T73" fmla="*/ 24 h 153"/>
              <a:gd name="T74" fmla="*/ 105 w 154"/>
              <a:gd name="T75" fmla="*/ 62 h 153"/>
              <a:gd name="T76" fmla="*/ 134 w 154"/>
              <a:gd name="T77" fmla="*/ 31 h 153"/>
              <a:gd name="T78" fmla="*/ 148 w 154"/>
              <a:gd name="T79" fmla="*/ 62 h 153"/>
              <a:gd name="T80" fmla="*/ 105 w 154"/>
              <a:gd name="T81" fmla="*/ 62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4" h="153">
                <a:moveTo>
                  <a:pt x="85" y="58"/>
                </a:moveTo>
                <a:cubicBezTo>
                  <a:pt x="86" y="59"/>
                  <a:pt x="86" y="59"/>
                  <a:pt x="87" y="59"/>
                </a:cubicBezTo>
                <a:cubicBezTo>
                  <a:pt x="87" y="59"/>
                  <a:pt x="88" y="58"/>
                  <a:pt x="89" y="58"/>
                </a:cubicBezTo>
                <a:cubicBezTo>
                  <a:pt x="125" y="20"/>
                  <a:pt x="125" y="20"/>
                  <a:pt x="125" y="20"/>
                </a:cubicBezTo>
                <a:cubicBezTo>
                  <a:pt x="125" y="19"/>
                  <a:pt x="126" y="18"/>
                  <a:pt x="126" y="17"/>
                </a:cubicBezTo>
                <a:cubicBezTo>
                  <a:pt x="126" y="17"/>
                  <a:pt x="125" y="16"/>
                  <a:pt x="125" y="15"/>
                </a:cubicBezTo>
                <a:cubicBezTo>
                  <a:pt x="114" y="5"/>
                  <a:pt x="101" y="0"/>
                  <a:pt x="87" y="0"/>
                </a:cubicBezTo>
                <a:cubicBezTo>
                  <a:pt x="85" y="0"/>
                  <a:pt x="84" y="1"/>
                  <a:pt x="84" y="3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7"/>
                  <a:pt x="84" y="58"/>
                  <a:pt x="85" y="58"/>
                </a:cubicBezTo>
                <a:close/>
                <a:moveTo>
                  <a:pt x="90" y="6"/>
                </a:moveTo>
                <a:cubicBezTo>
                  <a:pt x="100" y="7"/>
                  <a:pt x="110" y="11"/>
                  <a:pt x="118" y="18"/>
                </a:cubicBezTo>
                <a:cubicBezTo>
                  <a:pt x="90" y="48"/>
                  <a:pt x="90" y="48"/>
                  <a:pt x="90" y="48"/>
                </a:cubicBezTo>
                <a:lnTo>
                  <a:pt x="90" y="6"/>
                </a:lnTo>
                <a:close/>
                <a:moveTo>
                  <a:pt x="144" y="76"/>
                </a:moveTo>
                <a:cubicBezTo>
                  <a:pt x="76" y="76"/>
                  <a:pt x="76" y="76"/>
                  <a:pt x="76" y="76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7"/>
                  <a:pt x="75" y="5"/>
                  <a:pt x="73" y="5"/>
                </a:cubicBezTo>
                <a:cubicBezTo>
                  <a:pt x="33" y="5"/>
                  <a:pt x="0" y="38"/>
                  <a:pt x="0" y="79"/>
                </a:cubicBezTo>
                <a:cubicBezTo>
                  <a:pt x="0" y="120"/>
                  <a:pt x="33" y="153"/>
                  <a:pt x="73" y="153"/>
                </a:cubicBezTo>
                <a:cubicBezTo>
                  <a:pt x="114" y="153"/>
                  <a:pt x="147" y="120"/>
                  <a:pt x="147" y="79"/>
                </a:cubicBezTo>
                <a:cubicBezTo>
                  <a:pt x="147" y="77"/>
                  <a:pt x="145" y="76"/>
                  <a:pt x="144" y="76"/>
                </a:cubicBezTo>
                <a:close/>
                <a:moveTo>
                  <a:pt x="73" y="147"/>
                </a:moveTo>
                <a:cubicBezTo>
                  <a:pt x="36" y="147"/>
                  <a:pt x="6" y="116"/>
                  <a:pt x="6" y="79"/>
                </a:cubicBezTo>
                <a:cubicBezTo>
                  <a:pt x="6" y="43"/>
                  <a:pt x="34" y="13"/>
                  <a:pt x="70" y="11"/>
                </a:cubicBezTo>
                <a:cubicBezTo>
                  <a:pt x="70" y="79"/>
                  <a:pt x="70" y="79"/>
                  <a:pt x="70" y="79"/>
                </a:cubicBezTo>
                <a:cubicBezTo>
                  <a:pt x="70" y="81"/>
                  <a:pt x="71" y="82"/>
                  <a:pt x="73" y="82"/>
                </a:cubicBezTo>
                <a:cubicBezTo>
                  <a:pt x="141" y="82"/>
                  <a:pt x="141" y="82"/>
                  <a:pt x="141" y="82"/>
                </a:cubicBezTo>
                <a:cubicBezTo>
                  <a:pt x="139" y="118"/>
                  <a:pt x="109" y="147"/>
                  <a:pt x="73" y="147"/>
                </a:cubicBezTo>
                <a:close/>
                <a:moveTo>
                  <a:pt x="136" y="24"/>
                </a:moveTo>
                <a:cubicBezTo>
                  <a:pt x="135" y="23"/>
                  <a:pt x="133" y="23"/>
                  <a:pt x="132" y="25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3"/>
                  <a:pt x="95" y="64"/>
                  <a:pt x="95" y="65"/>
                </a:cubicBezTo>
                <a:cubicBezTo>
                  <a:pt x="95" y="67"/>
                  <a:pt x="96" y="68"/>
                  <a:pt x="98" y="68"/>
                </a:cubicBezTo>
                <a:cubicBezTo>
                  <a:pt x="151" y="68"/>
                  <a:pt x="151" y="68"/>
                  <a:pt x="151" y="68"/>
                </a:cubicBezTo>
                <a:cubicBezTo>
                  <a:pt x="153" y="68"/>
                  <a:pt x="154" y="67"/>
                  <a:pt x="154" y="65"/>
                </a:cubicBezTo>
                <a:cubicBezTo>
                  <a:pt x="154" y="50"/>
                  <a:pt x="148" y="35"/>
                  <a:pt x="136" y="24"/>
                </a:cubicBezTo>
                <a:close/>
                <a:moveTo>
                  <a:pt x="105" y="62"/>
                </a:moveTo>
                <a:cubicBezTo>
                  <a:pt x="134" y="31"/>
                  <a:pt x="134" y="31"/>
                  <a:pt x="134" y="31"/>
                </a:cubicBezTo>
                <a:cubicBezTo>
                  <a:pt x="142" y="39"/>
                  <a:pt x="147" y="50"/>
                  <a:pt x="148" y="62"/>
                </a:cubicBezTo>
                <a:lnTo>
                  <a:pt x="105" y="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sp>
        <p:nvSpPr>
          <p:cNvPr id="41" name="图形 163"/>
          <p:cNvSpPr>
            <a:spLocks noEditPoints="1"/>
          </p:cNvSpPr>
          <p:nvPr/>
        </p:nvSpPr>
        <p:spPr bwMode="auto">
          <a:xfrm>
            <a:off x="7077657" y="5327015"/>
            <a:ext cx="219075" cy="198120"/>
          </a:xfrm>
          <a:custGeom>
            <a:avLst/>
            <a:gdLst>
              <a:gd name="T0" fmla="*/ 157 w 167"/>
              <a:gd name="T1" fmla="*/ 83 h 167"/>
              <a:gd name="T2" fmla="*/ 83 w 167"/>
              <a:gd name="T3" fmla="*/ 83 h 167"/>
              <a:gd name="T4" fmla="*/ 83 w 167"/>
              <a:gd name="T5" fmla="*/ 9 h 167"/>
              <a:gd name="T6" fmla="*/ 80 w 167"/>
              <a:gd name="T7" fmla="*/ 6 h 167"/>
              <a:gd name="T8" fmla="*/ 0 w 167"/>
              <a:gd name="T9" fmla="*/ 86 h 167"/>
              <a:gd name="T10" fmla="*/ 80 w 167"/>
              <a:gd name="T11" fmla="*/ 167 h 167"/>
              <a:gd name="T12" fmla="*/ 160 w 167"/>
              <a:gd name="T13" fmla="*/ 86 h 167"/>
              <a:gd name="T14" fmla="*/ 157 w 167"/>
              <a:gd name="T15" fmla="*/ 83 h 167"/>
              <a:gd name="T16" fmla="*/ 80 w 167"/>
              <a:gd name="T17" fmla="*/ 161 h 167"/>
              <a:gd name="T18" fmla="*/ 6 w 167"/>
              <a:gd name="T19" fmla="*/ 86 h 167"/>
              <a:gd name="T20" fmla="*/ 77 w 167"/>
              <a:gd name="T21" fmla="*/ 12 h 167"/>
              <a:gd name="T22" fmla="*/ 77 w 167"/>
              <a:gd name="T23" fmla="*/ 86 h 167"/>
              <a:gd name="T24" fmla="*/ 80 w 167"/>
              <a:gd name="T25" fmla="*/ 89 h 167"/>
              <a:gd name="T26" fmla="*/ 154 w 167"/>
              <a:gd name="T27" fmla="*/ 89 h 167"/>
              <a:gd name="T28" fmla="*/ 80 w 167"/>
              <a:gd name="T29" fmla="*/ 161 h 167"/>
              <a:gd name="T30" fmla="*/ 100 w 167"/>
              <a:gd name="T31" fmla="*/ 0 h 167"/>
              <a:gd name="T32" fmla="*/ 97 w 167"/>
              <a:gd name="T33" fmla="*/ 3 h 167"/>
              <a:gd name="T34" fmla="*/ 97 w 167"/>
              <a:gd name="T35" fmla="*/ 67 h 167"/>
              <a:gd name="T36" fmla="*/ 100 w 167"/>
              <a:gd name="T37" fmla="*/ 70 h 167"/>
              <a:gd name="T38" fmla="*/ 164 w 167"/>
              <a:gd name="T39" fmla="*/ 70 h 167"/>
              <a:gd name="T40" fmla="*/ 167 w 167"/>
              <a:gd name="T41" fmla="*/ 67 h 167"/>
              <a:gd name="T42" fmla="*/ 100 w 167"/>
              <a:gd name="T43" fmla="*/ 0 h 167"/>
              <a:gd name="T44" fmla="*/ 103 w 167"/>
              <a:gd name="T45" fmla="*/ 64 h 167"/>
              <a:gd name="T46" fmla="*/ 103 w 167"/>
              <a:gd name="T47" fmla="*/ 6 h 167"/>
              <a:gd name="T48" fmla="*/ 161 w 167"/>
              <a:gd name="T49" fmla="*/ 64 h 167"/>
              <a:gd name="T50" fmla="*/ 103 w 167"/>
              <a:gd name="T51" fmla="*/ 6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7" h="167">
                <a:moveTo>
                  <a:pt x="157" y="83"/>
                </a:moveTo>
                <a:cubicBezTo>
                  <a:pt x="83" y="83"/>
                  <a:pt x="83" y="83"/>
                  <a:pt x="83" y="83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8"/>
                  <a:pt x="82" y="6"/>
                  <a:pt x="80" y="6"/>
                </a:cubicBezTo>
                <a:cubicBezTo>
                  <a:pt x="36" y="6"/>
                  <a:pt x="0" y="42"/>
                  <a:pt x="0" y="86"/>
                </a:cubicBezTo>
                <a:cubicBezTo>
                  <a:pt x="0" y="131"/>
                  <a:pt x="36" y="167"/>
                  <a:pt x="80" y="167"/>
                </a:cubicBezTo>
                <a:cubicBezTo>
                  <a:pt x="125" y="167"/>
                  <a:pt x="160" y="131"/>
                  <a:pt x="160" y="86"/>
                </a:cubicBezTo>
                <a:cubicBezTo>
                  <a:pt x="160" y="85"/>
                  <a:pt x="159" y="83"/>
                  <a:pt x="157" y="83"/>
                </a:cubicBezTo>
                <a:close/>
                <a:moveTo>
                  <a:pt x="80" y="161"/>
                </a:moveTo>
                <a:cubicBezTo>
                  <a:pt x="39" y="161"/>
                  <a:pt x="6" y="127"/>
                  <a:pt x="6" y="86"/>
                </a:cubicBezTo>
                <a:cubicBezTo>
                  <a:pt x="6" y="47"/>
                  <a:pt x="38" y="14"/>
                  <a:pt x="77" y="12"/>
                </a:cubicBezTo>
                <a:cubicBezTo>
                  <a:pt x="77" y="86"/>
                  <a:pt x="77" y="86"/>
                  <a:pt x="77" y="86"/>
                </a:cubicBezTo>
                <a:cubicBezTo>
                  <a:pt x="77" y="88"/>
                  <a:pt x="79" y="89"/>
                  <a:pt x="80" y="89"/>
                </a:cubicBezTo>
                <a:cubicBezTo>
                  <a:pt x="154" y="89"/>
                  <a:pt x="154" y="89"/>
                  <a:pt x="154" y="89"/>
                </a:cubicBezTo>
                <a:cubicBezTo>
                  <a:pt x="153" y="129"/>
                  <a:pt x="120" y="161"/>
                  <a:pt x="80" y="161"/>
                </a:cubicBezTo>
                <a:close/>
                <a:moveTo>
                  <a:pt x="100" y="0"/>
                </a:moveTo>
                <a:cubicBezTo>
                  <a:pt x="98" y="0"/>
                  <a:pt x="97" y="1"/>
                  <a:pt x="97" y="3"/>
                </a:cubicBezTo>
                <a:cubicBezTo>
                  <a:pt x="97" y="67"/>
                  <a:pt x="97" y="67"/>
                  <a:pt x="97" y="67"/>
                </a:cubicBezTo>
                <a:cubicBezTo>
                  <a:pt x="97" y="69"/>
                  <a:pt x="98" y="70"/>
                  <a:pt x="100" y="70"/>
                </a:cubicBezTo>
                <a:cubicBezTo>
                  <a:pt x="164" y="70"/>
                  <a:pt x="164" y="70"/>
                  <a:pt x="164" y="70"/>
                </a:cubicBezTo>
                <a:cubicBezTo>
                  <a:pt x="165" y="70"/>
                  <a:pt x="167" y="69"/>
                  <a:pt x="167" y="67"/>
                </a:cubicBezTo>
                <a:cubicBezTo>
                  <a:pt x="167" y="30"/>
                  <a:pt x="137" y="0"/>
                  <a:pt x="100" y="0"/>
                </a:cubicBezTo>
                <a:close/>
                <a:moveTo>
                  <a:pt x="103" y="64"/>
                </a:moveTo>
                <a:cubicBezTo>
                  <a:pt x="103" y="6"/>
                  <a:pt x="103" y="6"/>
                  <a:pt x="103" y="6"/>
                </a:cubicBezTo>
                <a:cubicBezTo>
                  <a:pt x="134" y="8"/>
                  <a:pt x="159" y="33"/>
                  <a:pt x="161" y="64"/>
                </a:cubicBezTo>
                <a:lnTo>
                  <a:pt x="103" y="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sp>
        <p:nvSpPr>
          <p:cNvPr id="42" name="图形 165"/>
          <p:cNvSpPr>
            <a:spLocks noEditPoints="1"/>
          </p:cNvSpPr>
          <p:nvPr/>
        </p:nvSpPr>
        <p:spPr bwMode="auto">
          <a:xfrm>
            <a:off x="7362718" y="5327015"/>
            <a:ext cx="219075" cy="198120"/>
          </a:xfrm>
          <a:custGeom>
            <a:avLst/>
            <a:gdLst>
              <a:gd name="T0" fmla="*/ 55 w 170"/>
              <a:gd name="T1" fmla="*/ 80 h 162"/>
              <a:gd name="T2" fmla="*/ 58 w 170"/>
              <a:gd name="T3" fmla="*/ 162 h 162"/>
              <a:gd name="T4" fmla="*/ 61 w 170"/>
              <a:gd name="T5" fmla="*/ 80 h 162"/>
              <a:gd name="T6" fmla="*/ 31 w 170"/>
              <a:gd name="T7" fmla="*/ 57 h 162"/>
              <a:gd name="T8" fmla="*/ 28 w 170"/>
              <a:gd name="T9" fmla="*/ 159 h 162"/>
              <a:gd name="T10" fmla="*/ 34 w 170"/>
              <a:gd name="T11" fmla="*/ 159 h 162"/>
              <a:gd name="T12" fmla="*/ 31 w 170"/>
              <a:gd name="T13" fmla="*/ 57 h 162"/>
              <a:gd name="T14" fmla="*/ 82 w 170"/>
              <a:gd name="T15" fmla="*/ 60 h 162"/>
              <a:gd name="T16" fmla="*/ 85 w 170"/>
              <a:gd name="T17" fmla="*/ 162 h 162"/>
              <a:gd name="T18" fmla="*/ 88 w 170"/>
              <a:gd name="T19" fmla="*/ 60 h 162"/>
              <a:gd name="T20" fmla="*/ 3 w 170"/>
              <a:gd name="T21" fmla="*/ 32 h 162"/>
              <a:gd name="T22" fmla="*/ 0 w 170"/>
              <a:gd name="T23" fmla="*/ 159 h 162"/>
              <a:gd name="T24" fmla="*/ 6 w 170"/>
              <a:gd name="T25" fmla="*/ 159 h 162"/>
              <a:gd name="T26" fmla="*/ 3 w 170"/>
              <a:gd name="T27" fmla="*/ 32 h 162"/>
              <a:gd name="T28" fmla="*/ 168 w 170"/>
              <a:gd name="T29" fmla="*/ 64 h 162"/>
              <a:gd name="T30" fmla="*/ 169 w 170"/>
              <a:gd name="T31" fmla="*/ 43 h 162"/>
              <a:gd name="T32" fmla="*/ 163 w 170"/>
              <a:gd name="T33" fmla="*/ 43 h 162"/>
              <a:gd name="T34" fmla="*/ 115 w 170"/>
              <a:gd name="T35" fmla="*/ 1 h 162"/>
              <a:gd name="T36" fmla="*/ 111 w 170"/>
              <a:gd name="T37" fmla="*/ 1 h 162"/>
              <a:gd name="T38" fmla="*/ 5 w 170"/>
              <a:gd name="T39" fmla="*/ 5 h 162"/>
              <a:gd name="T40" fmla="*/ 1 w 170"/>
              <a:gd name="T41" fmla="*/ 10 h 162"/>
              <a:gd name="T42" fmla="*/ 60 w 170"/>
              <a:gd name="T43" fmla="*/ 59 h 162"/>
              <a:gd name="T44" fmla="*/ 159 w 170"/>
              <a:gd name="T45" fmla="*/ 58 h 162"/>
              <a:gd name="T46" fmla="*/ 143 w 170"/>
              <a:gd name="T47" fmla="*/ 60 h 162"/>
              <a:gd name="T48" fmla="*/ 166 w 170"/>
              <a:gd name="T49" fmla="*/ 65 h 162"/>
              <a:gd name="T50" fmla="*/ 167 w 170"/>
              <a:gd name="T51" fmla="*/ 80 h 162"/>
              <a:gd name="T52" fmla="*/ 164 w 170"/>
              <a:gd name="T53" fmla="*/ 159 h 162"/>
              <a:gd name="T54" fmla="*/ 170 w 170"/>
              <a:gd name="T55" fmla="*/ 159 h 162"/>
              <a:gd name="T56" fmla="*/ 167 w 170"/>
              <a:gd name="T57" fmla="*/ 80 h 162"/>
              <a:gd name="T58" fmla="*/ 137 w 170"/>
              <a:gd name="T59" fmla="*/ 77 h 162"/>
              <a:gd name="T60" fmla="*/ 140 w 170"/>
              <a:gd name="T61" fmla="*/ 162 h 162"/>
              <a:gd name="T62" fmla="*/ 143 w 170"/>
              <a:gd name="T63" fmla="*/ 77 h 162"/>
              <a:gd name="T64" fmla="*/ 112 w 170"/>
              <a:gd name="T65" fmla="*/ 28 h 162"/>
              <a:gd name="T66" fmla="*/ 109 w 170"/>
              <a:gd name="T67" fmla="*/ 159 h 162"/>
              <a:gd name="T68" fmla="*/ 115 w 170"/>
              <a:gd name="T69" fmla="*/ 159 h 162"/>
              <a:gd name="T70" fmla="*/ 112 w 170"/>
              <a:gd name="T71" fmla="*/ 2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0" h="162">
                <a:moveTo>
                  <a:pt x="58" y="77"/>
                </a:moveTo>
                <a:cubicBezTo>
                  <a:pt x="56" y="77"/>
                  <a:pt x="55" y="79"/>
                  <a:pt x="55" y="80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55" y="161"/>
                  <a:pt x="56" y="162"/>
                  <a:pt x="58" y="162"/>
                </a:cubicBezTo>
                <a:cubicBezTo>
                  <a:pt x="59" y="162"/>
                  <a:pt x="61" y="161"/>
                  <a:pt x="61" y="159"/>
                </a:cubicBezTo>
                <a:cubicBezTo>
                  <a:pt x="61" y="80"/>
                  <a:pt x="61" y="80"/>
                  <a:pt x="61" y="80"/>
                </a:cubicBezTo>
                <a:cubicBezTo>
                  <a:pt x="61" y="79"/>
                  <a:pt x="59" y="77"/>
                  <a:pt x="58" y="77"/>
                </a:cubicBezTo>
                <a:close/>
                <a:moveTo>
                  <a:pt x="31" y="57"/>
                </a:moveTo>
                <a:cubicBezTo>
                  <a:pt x="29" y="57"/>
                  <a:pt x="28" y="58"/>
                  <a:pt x="28" y="60"/>
                </a:cubicBezTo>
                <a:cubicBezTo>
                  <a:pt x="28" y="159"/>
                  <a:pt x="28" y="159"/>
                  <a:pt x="28" y="159"/>
                </a:cubicBezTo>
                <a:cubicBezTo>
                  <a:pt x="28" y="161"/>
                  <a:pt x="29" y="162"/>
                  <a:pt x="31" y="162"/>
                </a:cubicBezTo>
                <a:cubicBezTo>
                  <a:pt x="32" y="162"/>
                  <a:pt x="34" y="161"/>
                  <a:pt x="34" y="159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58"/>
                  <a:pt x="32" y="57"/>
                  <a:pt x="31" y="57"/>
                </a:cubicBezTo>
                <a:close/>
                <a:moveTo>
                  <a:pt x="85" y="57"/>
                </a:moveTo>
                <a:cubicBezTo>
                  <a:pt x="83" y="57"/>
                  <a:pt x="82" y="58"/>
                  <a:pt x="82" y="60"/>
                </a:cubicBezTo>
                <a:cubicBezTo>
                  <a:pt x="82" y="159"/>
                  <a:pt x="82" y="159"/>
                  <a:pt x="82" y="159"/>
                </a:cubicBezTo>
                <a:cubicBezTo>
                  <a:pt x="82" y="161"/>
                  <a:pt x="83" y="162"/>
                  <a:pt x="85" y="162"/>
                </a:cubicBezTo>
                <a:cubicBezTo>
                  <a:pt x="87" y="162"/>
                  <a:pt x="88" y="161"/>
                  <a:pt x="88" y="159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58"/>
                  <a:pt x="87" y="57"/>
                  <a:pt x="85" y="57"/>
                </a:cubicBezTo>
                <a:close/>
                <a:moveTo>
                  <a:pt x="3" y="32"/>
                </a:moveTo>
                <a:cubicBezTo>
                  <a:pt x="2" y="32"/>
                  <a:pt x="0" y="33"/>
                  <a:pt x="0" y="35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61"/>
                  <a:pt x="2" y="162"/>
                  <a:pt x="3" y="162"/>
                </a:cubicBezTo>
                <a:cubicBezTo>
                  <a:pt x="5" y="162"/>
                  <a:pt x="6" y="161"/>
                  <a:pt x="6" y="159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3"/>
                  <a:pt x="5" y="32"/>
                  <a:pt x="3" y="32"/>
                </a:cubicBezTo>
                <a:close/>
                <a:moveTo>
                  <a:pt x="166" y="65"/>
                </a:moveTo>
                <a:cubicBezTo>
                  <a:pt x="167" y="65"/>
                  <a:pt x="167" y="65"/>
                  <a:pt x="168" y="64"/>
                </a:cubicBezTo>
                <a:cubicBezTo>
                  <a:pt x="169" y="64"/>
                  <a:pt x="169" y="63"/>
                  <a:pt x="169" y="62"/>
                </a:cubicBezTo>
                <a:cubicBezTo>
                  <a:pt x="169" y="43"/>
                  <a:pt x="169" y="43"/>
                  <a:pt x="169" y="43"/>
                </a:cubicBezTo>
                <a:cubicBezTo>
                  <a:pt x="169" y="41"/>
                  <a:pt x="168" y="40"/>
                  <a:pt x="166" y="40"/>
                </a:cubicBezTo>
                <a:cubicBezTo>
                  <a:pt x="164" y="40"/>
                  <a:pt x="163" y="41"/>
                  <a:pt x="163" y="43"/>
                </a:cubicBezTo>
                <a:cubicBezTo>
                  <a:pt x="163" y="54"/>
                  <a:pt x="163" y="54"/>
                  <a:pt x="163" y="54"/>
                </a:cubicBezTo>
                <a:cubicBezTo>
                  <a:pt x="115" y="1"/>
                  <a:pt x="115" y="1"/>
                  <a:pt x="115" y="1"/>
                </a:cubicBezTo>
                <a:cubicBezTo>
                  <a:pt x="114" y="1"/>
                  <a:pt x="114" y="0"/>
                  <a:pt x="113" y="0"/>
                </a:cubicBezTo>
                <a:cubicBezTo>
                  <a:pt x="112" y="0"/>
                  <a:pt x="111" y="1"/>
                  <a:pt x="111" y="1"/>
                </a:cubicBezTo>
                <a:cubicBezTo>
                  <a:pt x="58" y="53"/>
                  <a:pt x="58" y="53"/>
                  <a:pt x="58" y="53"/>
                </a:cubicBezTo>
                <a:cubicBezTo>
                  <a:pt x="5" y="5"/>
                  <a:pt x="5" y="5"/>
                  <a:pt x="5" y="5"/>
                </a:cubicBezTo>
                <a:cubicBezTo>
                  <a:pt x="4" y="4"/>
                  <a:pt x="2" y="4"/>
                  <a:pt x="1" y="5"/>
                </a:cubicBezTo>
                <a:cubicBezTo>
                  <a:pt x="0" y="7"/>
                  <a:pt x="0" y="9"/>
                  <a:pt x="1" y="10"/>
                </a:cubicBezTo>
                <a:cubicBezTo>
                  <a:pt x="56" y="59"/>
                  <a:pt x="56" y="59"/>
                  <a:pt x="56" y="59"/>
                </a:cubicBezTo>
                <a:cubicBezTo>
                  <a:pt x="57" y="61"/>
                  <a:pt x="59" y="61"/>
                  <a:pt x="60" y="59"/>
                </a:cubicBezTo>
                <a:cubicBezTo>
                  <a:pt x="112" y="8"/>
                  <a:pt x="112" y="8"/>
                  <a:pt x="112" y="8"/>
                </a:cubicBezTo>
                <a:cubicBezTo>
                  <a:pt x="159" y="58"/>
                  <a:pt x="159" y="58"/>
                  <a:pt x="159" y="58"/>
                </a:cubicBezTo>
                <a:cubicBezTo>
                  <a:pt x="147" y="57"/>
                  <a:pt x="147" y="57"/>
                  <a:pt x="147" y="57"/>
                </a:cubicBezTo>
                <a:cubicBezTo>
                  <a:pt x="145" y="57"/>
                  <a:pt x="144" y="59"/>
                  <a:pt x="143" y="60"/>
                </a:cubicBezTo>
                <a:cubicBezTo>
                  <a:pt x="143" y="62"/>
                  <a:pt x="145" y="63"/>
                  <a:pt x="146" y="63"/>
                </a:cubicBezTo>
                <a:cubicBezTo>
                  <a:pt x="166" y="65"/>
                  <a:pt x="166" y="65"/>
                  <a:pt x="166" y="65"/>
                </a:cubicBezTo>
                <a:cubicBezTo>
                  <a:pt x="166" y="65"/>
                  <a:pt x="166" y="65"/>
                  <a:pt x="166" y="65"/>
                </a:cubicBezTo>
                <a:close/>
                <a:moveTo>
                  <a:pt x="167" y="80"/>
                </a:moveTo>
                <a:cubicBezTo>
                  <a:pt x="165" y="80"/>
                  <a:pt x="164" y="81"/>
                  <a:pt x="164" y="83"/>
                </a:cubicBezTo>
                <a:cubicBezTo>
                  <a:pt x="164" y="159"/>
                  <a:pt x="164" y="159"/>
                  <a:pt x="164" y="159"/>
                </a:cubicBezTo>
                <a:cubicBezTo>
                  <a:pt x="164" y="161"/>
                  <a:pt x="165" y="162"/>
                  <a:pt x="167" y="162"/>
                </a:cubicBezTo>
                <a:cubicBezTo>
                  <a:pt x="169" y="162"/>
                  <a:pt x="170" y="161"/>
                  <a:pt x="170" y="159"/>
                </a:cubicBezTo>
                <a:cubicBezTo>
                  <a:pt x="170" y="83"/>
                  <a:pt x="170" y="83"/>
                  <a:pt x="170" y="83"/>
                </a:cubicBezTo>
                <a:cubicBezTo>
                  <a:pt x="170" y="81"/>
                  <a:pt x="169" y="80"/>
                  <a:pt x="167" y="80"/>
                </a:cubicBezTo>
                <a:close/>
                <a:moveTo>
                  <a:pt x="140" y="74"/>
                </a:moveTo>
                <a:cubicBezTo>
                  <a:pt x="138" y="74"/>
                  <a:pt x="137" y="75"/>
                  <a:pt x="137" y="77"/>
                </a:cubicBezTo>
                <a:cubicBezTo>
                  <a:pt x="137" y="159"/>
                  <a:pt x="137" y="159"/>
                  <a:pt x="137" y="159"/>
                </a:cubicBezTo>
                <a:cubicBezTo>
                  <a:pt x="137" y="161"/>
                  <a:pt x="138" y="162"/>
                  <a:pt x="140" y="162"/>
                </a:cubicBezTo>
                <a:cubicBezTo>
                  <a:pt x="141" y="162"/>
                  <a:pt x="143" y="161"/>
                  <a:pt x="143" y="159"/>
                </a:cubicBezTo>
                <a:cubicBezTo>
                  <a:pt x="143" y="77"/>
                  <a:pt x="143" y="77"/>
                  <a:pt x="143" y="77"/>
                </a:cubicBezTo>
                <a:cubicBezTo>
                  <a:pt x="143" y="75"/>
                  <a:pt x="141" y="74"/>
                  <a:pt x="140" y="74"/>
                </a:cubicBezTo>
                <a:close/>
                <a:moveTo>
                  <a:pt x="112" y="28"/>
                </a:moveTo>
                <a:cubicBezTo>
                  <a:pt x="111" y="28"/>
                  <a:pt x="109" y="30"/>
                  <a:pt x="109" y="31"/>
                </a:cubicBezTo>
                <a:cubicBezTo>
                  <a:pt x="109" y="159"/>
                  <a:pt x="109" y="159"/>
                  <a:pt x="109" y="159"/>
                </a:cubicBezTo>
                <a:cubicBezTo>
                  <a:pt x="109" y="161"/>
                  <a:pt x="111" y="162"/>
                  <a:pt x="112" y="162"/>
                </a:cubicBezTo>
                <a:cubicBezTo>
                  <a:pt x="114" y="162"/>
                  <a:pt x="115" y="161"/>
                  <a:pt x="115" y="159"/>
                </a:cubicBezTo>
                <a:cubicBezTo>
                  <a:pt x="115" y="31"/>
                  <a:pt x="115" y="31"/>
                  <a:pt x="115" y="31"/>
                </a:cubicBezTo>
                <a:cubicBezTo>
                  <a:pt x="115" y="30"/>
                  <a:pt x="114" y="28"/>
                  <a:pt x="112" y="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sp>
        <p:nvSpPr>
          <p:cNvPr id="3" name="图形 166"/>
          <p:cNvSpPr>
            <a:spLocks noEditPoints="1"/>
          </p:cNvSpPr>
          <p:nvPr/>
        </p:nvSpPr>
        <p:spPr bwMode="auto">
          <a:xfrm>
            <a:off x="7647780" y="5327015"/>
            <a:ext cx="219075" cy="198120"/>
          </a:xfrm>
          <a:custGeom>
            <a:avLst/>
            <a:gdLst>
              <a:gd name="T0" fmla="*/ 55 w 170"/>
              <a:gd name="T1" fmla="*/ 41 h 154"/>
              <a:gd name="T2" fmla="*/ 58 w 170"/>
              <a:gd name="T3" fmla="*/ 154 h 154"/>
              <a:gd name="T4" fmla="*/ 61 w 170"/>
              <a:gd name="T5" fmla="*/ 41 h 154"/>
              <a:gd name="T6" fmla="*/ 3 w 170"/>
              <a:gd name="T7" fmla="*/ 84 h 154"/>
              <a:gd name="T8" fmla="*/ 0 w 170"/>
              <a:gd name="T9" fmla="*/ 151 h 154"/>
              <a:gd name="T10" fmla="*/ 6 w 170"/>
              <a:gd name="T11" fmla="*/ 151 h 154"/>
              <a:gd name="T12" fmla="*/ 3 w 170"/>
              <a:gd name="T13" fmla="*/ 84 h 154"/>
              <a:gd name="T14" fmla="*/ 27 w 170"/>
              <a:gd name="T15" fmla="*/ 66 h 154"/>
              <a:gd name="T16" fmla="*/ 30 w 170"/>
              <a:gd name="T17" fmla="*/ 154 h 154"/>
              <a:gd name="T18" fmla="*/ 33 w 170"/>
              <a:gd name="T19" fmla="*/ 66 h 154"/>
              <a:gd name="T20" fmla="*/ 85 w 170"/>
              <a:gd name="T21" fmla="*/ 64 h 154"/>
              <a:gd name="T22" fmla="*/ 82 w 170"/>
              <a:gd name="T23" fmla="*/ 151 h 154"/>
              <a:gd name="T24" fmla="*/ 88 w 170"/>
              <a:gd name="T25" fmla="*/ 151 h 154"/>
              <a:gd name="T26" fmla="*/ 85 w 170"/>
              <a:gd name="T27" fmla="*/ 64 h 154"/>
              <a:gd name="T28" fmla="*/ 169 w 170"/>
              <a:gd name="T29" fmla="*/ 23 h 154"/>
              <a:gd name="T30" fmla="*/ 168 w 170"/>
              <a:gd name="T31" fmla="*/ 1 h 154"/>
              <a:gd name="T32" fmla="*/ 146 w 170"/>
              <a:gd name="T33" fmla="*/ 2 h 154"/>
              <a:gd name="T34" fmla="*/ 147 w 170"/>
              <a:gd name="T35" fmla="*/ 8 h 154"/>
              <a:gd name="T36" fmla="*/ 112 w 170"/>
              <a:gd name="T37" fmla="*/ 58 h 154"/>
              <a:gd name="T38" fmla="*/ 55 w 170"/>
              <a:gd name="T39" fmla="*/ 6 h 154"/>
              <a:gd name="T40" fmla="*/ 1 w 170"/>
              <a:gd name="T41" fmla="*/ 60 h 154"/>
              <a:gd name="T42" fmla="*/ 57 w 170"/>
              <a:gd name="T43" fmla="*/ 13 h 154"/>
              <a:gd name="T44" fmla="*/ 112 w 170"/>
              <a:gd name="T45" fmla="*/ 65 h 154"/>
              <a:gd name="T46" fmla="*/ 115 w 170"/>
              <a:gd name="T47" fmla="*/ 64 h 154"/>
              <a:gd name="T48" fmla="*/ 163 w 170"/>
              <a:gd name="T49" fmla="*/ 23 h 154"/>
              <a:gd name="T50" fmla="*/ 166 w 170"/>
              <a:gd name="T51" fmla="*/ 26 h 154"/>
              <a:gd name="T52" fmla="*/ 109 w 170"/>
              <a:gd name="T53" fmla="*/ 87 h 154"/>
              <a:gd name="T54" fmla="*/ 112 w 170"/>
              <a:gd name="T55" fmla="*/ 154 h 154"/>
              <a:gd name="T56" fmla="*/ 115 w 170"/>
              <a:gd name="T57" fmla="*/ 87 h 154"/>
              <a:gd name="T58" fmla="*/ 167 w 170"/>
              <a:gd name="T59" fmla="*/ 46 h 154"/>
              <a:gd name="T60" fmla="*/ 164 w 170"/>
              <a:gd name="T61" fmla="*/ 151 h 154"/>
              <a:gd name="T62" fmla="*/ 170 w 170"/>
              <a:gd name="T63" fmla="*/ 151 h 154"/>
              <a:gd name="T64" fmla="*/ 167 w 170"/>
              <a:gd name="T65" fmla="*/ 46 h 154"/>
              <a:gd name="T66" fmla="*/ 137 w 170"/>
              <a:gd name="T67" fmla="*/ 66 h 154"/>
              <a:gd name="T68" fmla="*/ 140 w 170"/>
              <a:gd name="T69" fmla="*/ 154 h 154"/>
              <a:gd name="T70" fmla="*/ 143 w 170"/>
              <a:gd name="T71" fmla="*/ 6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0" h="154">
                <a:moveTo>
                  <a:pt x="58" y="38"/>
                </a:moveTo>
                <a:cubicBezTo>
                  <a:pt x="56" y="38"/>
                  <a:pt x="55" y="39"/>
                  <a:pt x="55" y="41"/>
                </a:cubicBezTo>
                <a:cubicBezTo>
                  <a:pt x="55" y="151"/>
                  <a:pt x="55" y="151"/>
                  <a:pt x="55" y="151"/>
                </a:cubicBezTo>
                <a:cubicBezTo>
                  <a:pt x="55" y="153"/>
                  <a:pt x="56" y="154"/>
                  <a:pt x="58" y="154"/>
                </a:cubicBezTo>
                <a:cubicBezTo>
                  <a:pt x="59" y="154"/>
                  <a:pt x="61" y="153"/>
                  <a:pt x="61" y="151"/>
                </a:cubicBezTo>
                <a:cubicBezTo>
                  <a:pt x="61" y="41"/>
                  <a:pt x="61" y="41"/>
                  <a:pt x="61" y="41"/>
                </a:cubicBezTo>
                <a:cubicBezTo>
                  <a:pt x="61" y="39"/>
                  <a:pt x="59" y="38"/>
                  <a:pt x="58" y="38"/>
                </a:cubicBezTo>
                <a:close/>
                <a:moveTo>
                  <a:pt x="3" y="84"/>
                </a:moveTo>
                <a:cubicBezTo>
                  <a:pt x="1" y="84"/>
                  <a:pt x="0" y="85"/>
                  <a:pt x="0" y="87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3"/>
                  <a:pt x="1" y="154"/>
                  <a:pt x="3" y="154"/>
                </a:cubicBezTo>
                <a:cubicBezTo>
                  <a:pt x="5" y="154"/>
                  <a:pt x="6" y="153"/>
                  <a:pt x="6" y="151"/>
                </a:cubicBezTo>
                <a:cubicBezTo>
                  <a:pt x="6" y="87"/>
                  <a:pt x="6" y="87"/>
                  <a:pt x="6" y="87"/>
                </a:cubicBezTo>
                <a:cubicBezTo>
                  <a:pt x="6" y="85"/>
                  <a:pt x="5" y="84"/>
                  <a:pt x="3" y="84"/>
                </a:cubicBezTo>
                <a:close/>
                <a:moveTo>
                  <a:pt x="30" y="63"/>
                </a:moveTo>
                <a:cubicBezTo>
                  <a:pt x="29" y="63"/>
                  <a:pt x="27" y="64"/>
                  <a:pt x="27" y="6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27" y="153"/>
                  <a:pt x="29" y="154"/>
                  <a:pt x="30" y="154"/>
                </a:cubicBezTo>
                <a:cubicBezTo>
                  <a:pt x="32" y="154"/>
                  <a:pt x="33" y="153"/>
                  <a:pt x="33" y="151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4"/>
                  <a:pt x="32" y="63"/>
                  <a:pt x="30" y="63"/>
                </a:cubicBezTo>
                <a:close/>
                <a:moveTo>
                  <a:pt x="85" y="64"/>
                </a:moveTo>
                <a:cubicBezTo>
                  <a:pt x="83" y="64"/>
                  <a:pt x="82" y="65"/>
                  <a:pt x="82" y="67"/>
                </a:cubicBezTo>
                <a:cubicBezTo>
                  <a:pt x="82" y="151"/>
                  <a:pt x="82" y="151"/>
                  <a:pt x="82" y="151"/>
                </a:cubicBezTo>
                <a:cubicBezTo>
                  <a:pt x="82" y="153"/>
                  <a:pt x="83" y="154"/>
                  <a:pt x="85" y="154"/>
                </a:cubicBezTo>
                <a:cubicBezTo>
                  <a:pt x="87" y="154"/>
                  <a:pt x="88" y="153"/>
                  <a:pt x="88" y="151"/>
                </a:cubicBezTo>
                <a:cubicBezTo>
                  <a:pt x="88" y="67"/>
                  <a:pt x="88" y="67"/>
                  <a:pt x="88" y="67"/>
                </a:cubicBezTo>
                <a:cubicBezTo>
                  <a:pt x="88" y="65"/>
                  <a:pt x="87" y="64"/>
                  <a:pt x="85" y="64"/>
                </a:cubicBezTo>
                <a:close/>
                <a:moveTo>
                  <a:pt x="166" y="26"/>
                </a:moveTo>
                <a:cubicBezTo>
                  <a:pt x="168" y="26"/>
                  <a:pt x="169" y="25"/>
                  <a:pt x="169" y="23"/>
                </a:cubicBezTo>
                <a:cubicBezTo>
                  <a:pt x="169" y="4"/>
                  <a:pt x="169" y="4"/>
                  <a:pt x="169" y="4"/>
                </a:cubicBezTo>
                <a:cubicBezTo>
                  <a:pt x="169" y="3"/>
                  <a:pt x="168" y="2"/>
                  <a:pt x="168" y="1"/>
                </a:cubicBezTo>
                <a:cubicBezTo>
                  <a:pt x="167" y="1"/>
                  <a:pt x="166" y="0"/>
                  <a:pt x="165" y="1"/>
                </a:cubicBezTo>
                <a:cubicBezTo>
                  <a:pt x="146" y="2"/>
                  <a:pt x="146" y="2"/>
                  <a:pt x="146" y="2"/>
                </a:cubicBezTo>
                <a:cubicBezTo>
                  <a:pt x="144" y="2"/>
                  <a:pt x="143" y="4"/>
                  <a:pt x="143" y="5"/>
                </a:cubicBezTo>
                <a:cubicBezTo>
                  <a:pt x="143" y="7"/>
                  <a:pt x="145" y="8"/>
                  <a:pt x="147" y="8"/>
                </a:cubicBezTo>
                <a:cubicBezTo>
                  <a:pt x="158" y="7"/>
                  <a:pt x="158" y="7"/>
                  <a:pt x="158" y="7"/>
                </a:cubicBezTo>
                <a:cubicBezTo>
                  <a:pt x="112" y="58"/>
                  <a:pt x="112" y="58"/>
                  <a:pt x="112" y="58"/>
                </a:cubicBezTo>
                <a:cubicBezTo>
                  <a:pt x="60" y="6"/>
                  <a:pt x="60" y="6"/>
                  <a:pt x="60" y="6"/>
                </a:cubicBezTo>
                <a:cubicBezTo>
                  <a:pt x="58" y="5"/>
                  <a:pt x="57" y="5"/>
                  <a:pt x="55" y="6"/>
                </a:cubicBezTo>
                <a:cubicBezTo>
                  <a:pt x="1" y="56"/>
                  <a:pt x="1" y="56"/>
                  <a:pt x="1" y="56"/>
                </a:cubicBezTo>
                <a:cubicBezTo>
                  <a:pt x="0" y="57"/>
                  <a:pt x="0" y="59"/>
                  <a:pt x="1" y="60"/>
                </a:cubicBezTo>
                <a:cubicBezTo>
                  <a:pt x="2" y="61"/>
                  <a:pt x="4" y="61"/>
                  <a:pt x="5" y="60"/>
                </a:cubicBezTo>
                <a:cubicBezTo>
                  <a:pt x="57" y="13"/>
                  <a:pt x="57" y="13"/>
                  <a:pt x="57" y="13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5"/>
                  <a:pt x="112" y="65"/>
                  <a:pt x="112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3" y="65"/>
                  <a:pt x="114" y="65"/>
                  <a:pt x="115" y="64"/>
                </a:cubicBezTo>
                <a:cubicBezTo>
                  <a:pt x="163" y="11"/>
                  <a:pt x="163" y="11"/>
                  <a:pt x="163" y="11"/>
                </a:cubicBezTo>
                <a:cubicBezTo>
                  <a:pt x="163" y="23"/>
                  <a:pt x="163" y="23"/>
                  <a:pt x="163" y="23"/>
                </a:cubicBezTo>
                <a:cubicBezTo>
                  <a:pt x="163" y="25"/>
                  <a:pt x="164" y="26"/>
                  <a:pt x="166" y="26"/>
                </a:cubicBezTo>
                <a:cubicBezTo>
                  <a:pt x="166" y="26"/>
                  <a:pt x="166" y="26"/>
                  <a:pt x="166" y="26"/>
                </a:cubicBezTo>
                <a:close/>
                <a:moveTo>
                  <a:pt x="112" y="84"/>
                </a:moveTo>
                <a:cubicBezTo>
                  <a:pt x="111" y="84"/>
                  <a:pt x="109" y="85"/>
                  <a:pt x="109" y="87"/>
                </a:cubicBezTo>
                <a:cubicBezTo>
                  <a:pt x="109" y="151"/>
                  <a:pt x="109" y="151"/>
                  <a:pt x="109" y="151"/>
                </a:cubicBezTo>
                <a:cubicBezTo>
                  <a:pt x="109" y="153"/>
                  <a:pt x="111" y="154"/>
                  <a:pt x="112" y="154"/>
                </a:cubicBezTo>
                <a:cubicBezTo>
                  <a:pt x="114" y="154"/>
                  <a:pt x="115" y="153"/>
                  <a:pt x="115" y="151"/>
                </a:cubicBezTo>
                <a:cubicBezTo>
                  <a:pt x="115" y="87"/>
                  <a:pt x="115" y="87"/>
                  <a:pt x="115" y="87"/>
                </a:cubicBezTo>
                <a:cubicBezTo>
                  <a:pt x="115" y="85"/>
                  <a:pt x="114" y="84"/>
                  <a:pt x="112" y="84"/>
                </a:cubicBezTo>
                <a:close/>
                <a:moveTo>
                  <a:pt x="167" y="46"/>
                </a:moveTo>
                <a:cubicBezTo>
                  <a:pt x="165" y="46"/>
                  <a:pt x="164" y="48"/>
                  <a:pt x="164" y="49"/>
                </a:cubicBezTo>
                <a:cubicBezTo>
                  <a:pt x="164" y="151"/>
                  <a:pt x="164" y="151"/>
                  <a:pt x="164" y="151"/>
                </a:cubicBezTo>
                <a:cubicBezTo>
                  <a:pt x="164" y="153"/>
                  <a:pt x="165" y="154"/>
                  <a:pt x="167" y="154"/>
                </a:cubicBezTo>
                <a:cubicBezTo>
                  <a:pt x="169" y="154"/>
                  <a:pt x="170" y="153"/>
                  <a:pt x="170" y="151"/>
                </a:cubicBezTo>
                <a:cubicBezTo>
                  <a:pt x="170" y="49"/>
                  <a:pt x="170" y="49"/>
                  <a:pt x="170" y="49"/>
                </a:cubicBezTo>
                <a:cubicBezTo>
                  <a:pt x="170" y="48"/>
                  <a:pt x="169" y="46"/>
                  <a:pt x="167" y="46"/>
                </a:cubicBezTo>
                <a:close/>
                <a:moveTo>
                  <a:pt x="140" y="63"/>
                </a:moveTo>
                <a:cubicBezTo>
                  <a:pt x="138" y="63"/>
                  <a:pt x="137" y="64"/>
                  <a:pt x="137" y="66"/>
                </a:cubicBezTo>
                <a:cubicBezTo>
                  <a:pt x="137" y="151"/>
                  <a:pt x="137" y="151"/>
                  <a:pt x="137" y="151"/>
                </a:cubicBezTo>
                <a:cubicBezTo>
                  <a:pt x="137" y="153"/>
                  <a:pt x="138" y="154"/>
                  <a:pt x="140" y="154"/>
                </a:cubicBezTo>
                <a:cubicBezTo>
                  <a:pt x="141" y="154"/>
                  <a:pt x="143" y="153"/>
                  <a:pt x="143" y="151"/>
                </a:cubicBezTo>
                <a:cubicBezTo>
                  <a:pt x="143" y="66"/>
                  <a:pt x="143" y="66"/>
                  <a:pt x="143" y="66"/>
                </a:cubicBezTo>
                <a:cubicBezTo>
                  <a:pt x="143" y="64"/>
                  <a:pt x="141" y="63"/>
                  <a:pt x="140" y="6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sp>
        <p:nvSpPr>
          <p:cNvPr id="5" name="图形 167"/>
          <p:cNvSpPr/>
          <p:nvPr/>
        </p:nvSpPr>
        <p:spPr bwMode="auto">
          <a:xfrm>
            <a:off x="7932841" y="5327015"/>
            <a:ext cx="219075" cy="198120"/>
          </a:xfrm>
          <a:custGeom>
            <a:avLst/>
            <a:gdLst>
              <a:gd name="T0" fmla="*/ 162 w 165"/>
              <a:gd name="T1" fmla="*/ 133 h 139"/>
              <a:gd name="T2" fmla="*/ 133 w 165"/>
              <a:gd name="T3" fmla="*/ 133 h 139"/>
              <a:gd name="T4" fmla="*/ 133 w 165"/>
              <a:gd name="T5" fmla="*/ 69 h 139"/>
              <a:gd name="T6" fmla="*/ 130 w 165"/>
              <a:gd name="T7" fmla="*/ 66 h 139"/>
              <a:gd name="T8" fmla="*/ 127 w 165"/>
              <a:gd name="T9" fmla="*/ 69 h 139"/>
              <a:gd name="T10" fmla="*/ 127 w 165"/>
              <a:gd name="T11" fmla="*/ 133 h 139"/>
              <a:gd name="T12" fmla="*/ 103 w 165"/>
              <a:gd name="T13" fmla="*/ 133 h 139"/>
              <a:gd name="T14" fmla="*/ 103 w 165"/>
              <a:gd name="T15" fmla="*/ 36 h 139"/>
              <a:gd name="T16" fmla="*/ 100 w 165"/>
              <a:gd name="T17" fmla="*/ 33 h 139"/>
              <a:gd name="T18" fmla="*/ 97 w 165"/>
              <a:gd name="T19" fmla="*/ 36 h 139"/>
              <a:gd name="T20" fmla="*/ 97 w 165"/>
              <a:gd name="T21" fmla="*/ 133 h 139"/>
              <a:gd name="T22" fmla="*/ 73 w 165"/>
              <a:gd name="T23" fmla="*/ 133 h 139"/>
              <a:gd name="T24" fmla="*/ 73 w 165"/>
              <a:gd name="T25" fmla="*/ 57 h 139"/>
              <a:gd name="T26" fmla="*/ 70 w 165"/>
              <a:gd name="T27" fmla="*/ 54 h 139"/>
              <a:gd name="T28" fmla="*/ 67 w 165"/>
              <a:gd name="T29" fmla="*/ 57 h 139"/>
              <a:gd name="T30" fmla="*/ 67 w 165"/>
              <a:gd name="T31" fmla="*/ 133 h 139"/>
              <a:gd name="T32" fmla="*/ 43 w 165"/>
              <a:gd name="T33" fmla="*/ 133 h 139"/>
              <a:gd name="T34" fmla="*/ 43 w 165"/>
              <a:gd name="T35" fmla="*/ 94 h 139"/>
              <a:gd name="T36" fmla="*/ 40 w 165"/>
              <a:gd name="T37" fmla="*/ 91 h 139"/>
              <a:gd name="T38" fmla="*/ 37 w 165"/>
              <a:gd name="T39" fmla="*/ 94 h 139"/>
              <a:gd name="T40" fmla="*/ 37 w 165"/>
              <a:gd name="T41" fmla="*/ 133 h 139"/>
              <a:gd name="T42" fmla="*/ 6 w 165"/>
              <a:gd name="T43" fmla="*/ 133 h 139"/>
              <a:gd name="T44" fmla="*/ 6 w 165"/>
              <a:gd name="T45" fmla="*/ 3 h 139"/>
              <a:gd name="T46" fmla="*/ 3 w 165"/>
              <a:gd name="T47" fmla="*/ 0 h 139"/>
              <a:gd name="T48" fmla="*/ 0 w 165"/>
              <a:gd name="T49" fmla="*/ 3 h 139"/>
              <a:gd name="T50" fmla="*/ 0 w 165"/>
              <a:gd name="T51" fmla="*/ 136 h 139"/>
              <a:gd name="T52" fmla="*/ 3 w 165"/>
              <a:gd name="T53" fmla="*/ 139 h 139"/>
              <a:gd name="T54" fmla="*/ 162 w 165"/>
              <a:gd name="T55" fmla="*/ 139 h 139"/>
              <a:gd name="T56" fmla="*/ 165 w 165"/>
              <a:gd name="T57" fmla="*/ 136 h 139"/>
              <a:gd name="T58" fmla="*/ 162 w 165"/>
              <a:gd name="T59" fmla="*/ 133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5" h="139">
                <a:moveTo>
                  <a:pt x="162" y="133"/>
                </a:moveTo>
                <a:cubicBezTo>
                  <a:pt x="133" y="133"/>
                  <a:pt x="133" y="133"/>
                  <a:pt x="133" y="133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3" y="68"/>
                  <a:pt x="132" y="66"/>
                  <a:pt x="130" y="66"/>
                </a:cubicBezTo>
                <a:cubicBezTo>
                  <a:pt x="129" y="66"/>
                  <a:pt x="127" y="68"/>
                  <a:pt x="127" y="69"/>
                </a:cubicBezTo>
                <a:cubicBezTo>
                  <a:pt x="127" y="133"/>
                  <a:pt x="127" y="133"/>
                  <a:pt x="127" y="133"/>
                </a:cubicBezTo>
                <a:cubicBezTo>
                  <a:pt x="103" y="133"/>
                  <a:pt x="103" y="133"/>
                  <a:pt x="103" y="133"/>
                </a:cubicBezTo>
                <a:cubicBezTo>
                  <a:pt x="103" y="36"/>
                  <a:pt x="103" y="36"/>
                  <a:pt x="103" y="36"/>
                </a:cubicBezTo>
                <a:cubicBezTo>
                  <a:pt x="103" y="35"/>
                  <a:pt x="102" y="33"/>
                  <a:pt x="100" y="33"/>
                </a:cubicBezTo>
                <a:cubicBezTo>
                  <a:pt x="99" y="33"/>
                  <a:pt x="97" y="35"/>
                  <a:pt x="97" y="36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2" y="54"/>
                  <a:pt x="70" y="54"/>
                </a:cubicBezTo>
                <a:cubicBezTo>
                  <a:pt x="68" y="54"/>
                  <a:pt x="67" y="56"/>
                  <a:pt x="67" y="57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3" y="94"/>
                  <a:pt x="43" y="94"/>
                  <a:pt x="43" y="94"/>
                </a:cubicBezTo>
                <a:cubicBezTo>
                  <a:pt x="43" y="93"/>
                  <a:pt x="42" y="91"/>
                  <a:pt x="40" y="91"/>
                </a:cubicBezTo>
                <a:cubicBezTo>
                  <a:pt x="38" y="91"/>
                  <a:pt x="37" y="93"/>
                  <a:pt x="37" y="94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6" y="133"/>
                  <a:pt x="6" y="133"/>
                  <a:pt x="6" y="133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7"/>
                  <a:pt x="1" y="139"/>
                  <a:pt x="3" y="139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64" y="139"/>
                  <a:pt x="165" y="137"/>
                  <a:pt x="165" y="136"/>
                </a:cubicBezTo>
                <a:cubicBezTo>
                  <a:pt x="165" y="134"/>
                  <a:pt x="164" y="133"/>
                  <a:pt x="162" y="13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sp>
        <p:nvSpPr>
          <p:cNvPr id="10" name="图形 153"/>
          <p:cNvSpPr>
            <a:spLocks noEditPoints="1"/>
          </p:cNvSpPr>
          <p:nvPr/>
        </p:nvSpPr>
        <p:spPr bwMode="auto">
          <a:xfrm>
            <a:off x="8217903" y="5327015"/>
            <a:ext cx="219075" cy="198120"/>
          </a:xfrm>
          <a:custGeom>
            <a:avLst/>
            <a:gdLst>
              <a:gd name="T0" fmla="*/ 39 w 178"/>
              <a:gd name="T1" fmla="*/ 57 h 180"/>
              <a:gd name="T2" fmla="*/ 53 w 178"/>
              <a:gd name="T3" fmla="*/ 57 h 180"/>
              <a:gd name="T4" fmla="*/ 45 w 178"/>
              <a:gd name="T5" fmla="*/ 57 h 180"/>
              <a:gd name="T6" fmla="*/ 47 w 178"/>
              <a:gd name="T7" fmla="*/ 57 h 180"/>
              <a:gd name="T8" fmla="*/ 105 w 178"/>
              <a:gd name="T9" fmla="*/ 50 h 180"/>
              <a:gd name="T10" fmla="*/ 105 w 178"/>
              <a:gd name="T11" fmla="*/ 63 h 180"/>
              <a:gd name="T12" fmla="*/ 105 w 178"/>
              <a:gd name="T13" fmla="*/ 50 h 180"/>
              <a:gd name="T14" fmla="*/ 105 w 178"/>
              <a:gd name="T15" fmla="*/ 56 h 180"/>
              <a:gd name="T16" fmla="*/ 104 w 178"/>
              <a:gd name="T17" fmla="*/ 57 h 180"/>
              <a:gd name="T18" fmla="*/ 159 w 178"/>
              <a:gd name="T19" fmla="*/ 26 h 180"/>
              <a:gd name="T20" fmla="*/ 159 w 178"/>
              <a:gd name="T21" fmla="*/ 32 h 180"/>
              <a:gd name="T22" fmla="*/ 172 w 178"/>
              <a:gd name="T23" fmla="*/ 37 h 180"/>
              <a:gd name="T24" fmla="*/ 167 w 178"/>
              <a:gd name="T25" fmla="*/ 130 h 180"/>
              <a:gd name="T26" fmla="*/ 145 w 178"/>
              <a:gd name="T27" fmla="*/ 133 h 180"/>
              <a:gd name="T28" fmla="*/ 100 w 178"/>
              <a:gd name="T29" fmla="*/ 131 h 180"/>
              <a:gd name="T30" fmla="*/ 75 w 178"/>
              <a:gd name="T31" fmla="*/ 130 h 180"/>
              <a:gd name="T32" fmla="*/ 72 w 178"/>
              <a:gd name="T33" fmla="*/ 133 h 180"/>
              <a:gd name="T34" fmla="*/ 97 w 178"/>
              <a:gd name="T35" fmla="*/ 136 h 180"/>
              <a:gd name="T36" fmla="*/ 148 w 178"/>
              <a:gd name="T37" fmla="*/ 180 h 180"/>
              <a:gd name="T38" fmla="*/ 151 w 178"/>
              <a:gd name="T39" fmla="*/ 177 h 180"/>
              <a:gd name="T40" fmla="*/ 167 w 178"/>
              <a:gd name="T41" fmla="*/ 136 h 180"/>
              <a:gd name="T42" fmla="*/ 178 w 178"/>
              <a:gd name="T43" fmla="*/ 37 h 180"/>
              <a:gd name="T44" fmla="*/ 75 w 178"/>
              <a:gd name="T45" fmla="*/ 50 h 180"/>
              <a:gd name="T46" fmla="*/ 75 w 178"/>
              <a:gd name="T47" fmla="*/ 63 h 180"/>
              <a:gd name="T48" fmla="*/ 75 w 178"/>
              <a:gd name="T49" fmla="*/ 50 h 180"/>
              <a:gd name="T50" fmla="*/ 75 w 178"/>
              <a:gd name="T51" fmla="*/ 56 h 180"/>
              <a:gd name="T52" fmla="*/ 75 w 178"/>
              <a:gd name="T53" fmla="*/ 57 h 180"/>
              <a:gd name="T54" fmla="*/ 152 w 178"/>
              <a:gd name="T55" fmla="*/ 99 h 180"/>
              <a:gd name="T56" fmla="*/ 140 w 178"/>
              <a:gd name="T57" fmla="*/ 0 h 180"/>
              <a:gd name="T58" fmla="*/ 0 w 178"/>
              <a:gd name="T59" fmla="*/ 11 h 180"/>
              <a:gd name="T60" fmla="*/ 11 w 178"/>
              <a:gd name="T61" fmla="*/ 110 h 180"/>
              <a:gd name="T62" fmla="*/ 27 w 178"/>
              <a:gd name="T63" fmla="*/ 151 h 180"/>
              <a:gd name="T64" fmla="*/ 30 w 178"/>
              <a:gd name="T65" fmla="*/ 154 h 180"/>
              <a:gd name="T66" fmla="*/ 81 w 178"/>
              <a:gd name="T67" fmla="*/ 110 h 180"/>
              <a:gd name="T68" fmla="*/ 78 w 178"/>
              <a:gd name="T69" fmla="*/ 105 h 180"/>
              <a:gd name="T70" fmla="*/ 33 w 178"/>
              <a:gd name="T71" fmla="*/ 107 h 180"/>
              <a:gd name="T72" fmla="*/ 11 w 178"/>
              <a:gd name="T73" fmla="*/ 104 h 180"/>
              <a:gd name="T74" fmla="*/ 6 w 178"/>
              <a:gd name="T75" fmla="*/ 11 h 180"/>
              <a:gd name="T76" fmla="*/ 140 w 178"/>
              <a:gd name="T77" fmla="*/ 6 h 180"/>
              <a:gd name="T78" fmla="*/ 146 w 178"/>
              <a:gd name="T79" fmla="*/ 99 h 180"/>
              <a:gd name="T80" fmla="*/ 80 w 178"/>
              <a:gd name="T81" fmla="*/ 10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8" h="180">
                <a:moveTo>
                  <a:pt x="46" y="50"/>
                </a:moveTo>
                <a:cubicBezTo>
                  <a:pt x="42" y="50"/>
                  <a:pt x="39" y="53"/>
                  <a:pt x="39" y="57"/>
                </a:cubicBezTo>
                <a:cubicBezTo>
                  <a:pt x="39" y="60"/>
                  <a:pt x="42" y="63"/>
                  <a:pt x="46" y="63"/>
                </a:cubicBezTo>
                <a:cubicBezTo>
                  <a:pt x="49" y="63"/>
                  <a:pt x="53" y="60"/>
                  <a:pt x="53" y="57"/>
                </a:cubicBezTo>
                <a:cubicBezTo>
                  <a:pt x="53" y="53"/>
                  <a:pt x="49" y="50"/>
                  <a:pt x="46" y="50"/>
                </a:cubicBezTo>
                <a:close/>
                <a:moveTo>
                  <a:pt x="45" y="57"/>
                </a:moveTo>
                <a:cubicBezTo>
                  <a:pt x="45" y="56"/>
                  <a:pt x="45" y="56"/>
                  <a:pt x="46" y="56"/>
                </a:cubicBezTo>
                <a:cubicBezTo>
                  <a:pt x="46" y="56"/>
                  <a:pt x="47" y="56"/>
                  <a:pt x="47" y="57"/>
                </a:cubicBezTo>
                <a:cubicBezTo>
                  <a:pt x="47" y="58"/>
                  <a:pt x="45" y="58"/>
                  <a:pt x="45" y="57"/>
                </a:cubicBezTo>
                <a:close/>
                <a:moveTo>
                  <a:pt x="105" y="50"/>
                </a:moveTo>
                <a:cubicBezTo>
                  <a:pt x="102" y="50"/>
                  <a:pt x="98" y="53"/>
                  <a:pt x="98" y="57"/>
                </a:cubicBezTo>
                <a:cubicBezTo>
                  <a:pt x="98" y="60"/>
                  <a:pt x="102" y="63"/>
                  <a:pt x="105" y="63"/>
                </a:cubicBezTo>
                <a:cubicBezTo>
                  <a:pt x="109" y="63"/>
                  <a:pt x="112" y="60"/>
                  <a:pt x="112" y="57"/>
                </a:cubicBezTo>
                <a:cubicBezTo>
                  <a:pt x="112" y="53"/>
                  <a:pt x="109" y="50"/>
                  <a:pt x="105" y="50"/>
                </a:cubicBezTo>
                <a:close/>
                <a:moveTo>
                  <a:pt x="104" y="57"/>
                </a:moveTo>
                <a:cubicBezTo>
                  <a:pt x="104" y="56"/>
                  <a:pt x="105" y="56"/>
                  <a:pt x="105" y="56"/>
                </a:cubicBezTo>
                <a:cubicBezTo>
                  <a:pt x="106" y="56"/>
                  <a:pt x="106" y="56"/>
                  <a:pt x="106" y="57"/>
                </a:cubicBezTo>
                <a:cubicBezTo>
                  <a:pt x="106" y="58"/>
                  <a:pt x="104" y="58"/>
                  <a:pt x="104" y="57"/>
                </a:cubicBezTo>
                <a:close/>
                <a:moveTo>
                  <a:pt x="167" y="26"/>
                </a:moveTo>
                <a:cubicBezTo>
                  <a:pt x="159" y="26"/>
                  <a:pt x="159" y="26"/>
                  <a:pt x="159" y="26"/>
                </a:cubicBezTo>
                <a:cubicBezTo>
                  <a:pt x="158" y="26"/>
                  <a:pt x="156" y="27"/>
                  <a:pt x="156" y="29"/>
                </a:cubicBezTo>
                <a:cubicBezTo>
                  <a:pt x="156" y="31"/>
                  <a:pt x="158" y="32"/>
                  <a:pt x="159" y="32"/>
                </a:cubicBezTo>
                <a:cubicBezTo>
                  <a:pt x="167" y="32"/>
                  <a:pt x="167" y="32"/>
                  <a:pt x="167" y="32"/>
                </a:cubicBezTo>
                <a:cubicBezTo>
                  <a:pt x="170" y="32"/>
                  <a:pt x="172" y="34"/>
                  <a:pt x="172" y="37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8"/>
                  <a:pt x="170" y="130"/>
                  <a:pt x="167" y="130"/>
                </a:cubicBezTo>
                <a:cubicBezTo>
                  <a:pt x="148" y="130"/>
                  <a:pt x="148" y="130"/>
                  <a:pt x="148" y="130"/>
                </a:cubicBezTo>
                <a:cubicBezTo>
                  <a:pt x="146" y="130"/>
                  <a:pt x="145" y="131"/>
                  <a:pt x="145" y="133"/>
                </a:cubicBezTo>
                <a:cubicBezTo>
                  <a:pt x="145" y="171"/>
                  <a:pt x="145" y="171"/>
                  <a:pt x="145" y="171"/>
                </a:cubicBezTo>
                <a:cubicBezTo>
                  <a:pt x="100" y="131"/>
                  <a:pt x="100" y="131"/>
                  <a:pt x="100" y="131"/>
                </a:cubicBezTo>
                <a:cubicBezTo>
                  <a:pt x="100" y="130"/>
                  <a:pt x="99" y="130"/>
                  <a:pt x="98" y="130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73" y="130"/>
                  <a:pt x="72" y="131"/>
                  <a:pt x="72" y="133"/>
                </a:cubicBezTo>
                <a:cubicBezTo>
                  <a:pt x="72" y="135"/>
                  <a:pt x="73" y="136"/>
                  <a:pt x="75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46" y="179"/>
                  <a:pt x="146" y="179"/>
                  <a:pt x="146" y="179"/>
                </a:cubicBezTo>
                <a:cubicBezTo>
                  <a:pt x="146" y="180"/>
                  <a:pt x="147" y="180"/>
                  <a:pt x="148" y="180"/>
                </a:cubicBezTo>
                <a:cubicBezTo>
                  <a:pt x="148" y="180"/>
                  <a:pt x="149" y="180"/>
                  <a:pt x="149" y="180"/>
                </a:cubicBezTo>
                <a:cubicBezTo>
                  <a:pt x="150" y="179"/>
                  <a:pt x="151" y="178"/>
                  <a:pt x="151" y="177"/>
                </a:cubicBezTo>
                <a:cubicBezTo>
                  <a:pt x="151" y="136"/>
                  <a:pt x="151" y="136"/>
                  <a:pt x="151" y="136"/>
                </a:cubicBezTo>
                <a:cubicBezTo>
                  <a:pt x="167" y="136"/>
                  <a:pt x="167" y="136"/>
                  <a:pt x="167" y="136"/>
                </a:cubicBezTo>
                <a:cubicBezTo>
                  <a:pt x="173" y="136"/>
                  <a:pt x="178" y="131"/>
                  <a:pt x="178" y="125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1"/>
                  <a:pt x="173" y="26"/>
                  <a:pt x="167" y="26"/>
                </a:cubicBezTo>
                <a:close/>
                <a:moveTo>
                  <a:pt x="75" y="50"/>
                </a:moveTo>
                <a:cubicBezTo>
                  <a:pt x="72" y="50"/>
                  <a:pt x="69" y="53"/>
                  <a:pt x="69" y="57"/>
                </a:cubicBezTo>
                <a:cubicBezTo>
                  <a:pt x="69" y="60"/>
                  <a:pt x="72" y="63"/>
                  <a:pt x="75" y="63"/>
                </a:cubicBezTo>
                <a:cubicBezTo>
                  <a:pt x="79" y="63"/>
                  <a:pt x="82" y="60"/>
                  <a:pt x="82" y="57"/>
                </a:cubicBezTo>
                <a:cubicBezTo>
                  <a:pt x="82" y="53"/>
                  <a:pt x="79" y="50"/>
                  <a:pt x="75" y="50"/>
                </a:cubicBezTo>
                <a:close/>
                <a:moveTo>
                  <a:pt x="75" y="57"/>
                </a:moveTo>
                <a:cubicBezTo>
                  <a:pt x="75" y="56"/>
                  <a:pt x="75" y="56"/>
                  <a:pt x="75" y="56"/>
                </a:cubicBezTo>
                <a:cubicBezTo>
                  <a:pt x="76" y="56"/>
                  <a:pt x="76" y="56"/>
                  <a:pt x="76" y="57"/>
                </a:cubicBezTo>
                <a:cubicBezTo>
                  <a:pt x="76" y="58"/>
                  <a:pt x="75" y="58"/>
                  <a:pt x="75" y="57"/>
                </a:cubicBezTo>
                <a:close/>
                <a:moveTo>
                  <a:pt x="140" y="110"/>
                </a:moveTo>
                <a:cubicBezTo>
                  <a:pt x="147" y="110"/>
                  <a:pt x="152" y="105"/>
                  <a:pt x="152" y="99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5"/>
                  <a:pt x="147" y="0"/>
                  <a:pt x="14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5"/>
                  <a:pt x="5" y="110"/>
                  <a:pt x="11" y="11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27" y="153"/>
                  <a:pt x="28" y="154"/>
                  <a:pt x="29" y="154"/>
                </a:cubicBezTo>
                <a:cubicBezTo>
                  <a:pt x="29" y="154"/>
                  <a:pt x="30" y="154"/>
                  <a:pt x="30" y="154"/>
                </a:cubicBezTo>
                <a:cubicBezTo>
                  <a:pt x="31" y="154"/>
                  <a:pt x="31" y="154"/>
                  <a:pt x="32" y="154"/>
                </a:cubicBezTo>
                <a:cubicBezTo>
                  <a:pt x="81" y="110"/>
                  <a:pt x="81" y="110"/>
                  <a:pt x="81" y="110"/>
                </a:cubicBezTo>
                <a:lnTo>
                  <a:pt x="140" y="110"/>
                </a:lnTo>
                <a:close/>
                <a:moveTo>
                  <a:pt x="78" y="105"/>
                </a:moveTo>
                <a:cubicBezTo>
                  <a:pt x="33" y="145"/>
                  <a:pt x="33" y="145"/>
                  <a:pt x="33" y="145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5"/>
                  <a:pt x="32" y="104"/>
                  <a:pt x="30" y="10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8" y="104"/>
                  <a:pt x="6" y="102"/>
                  <a:pt x="6" y="99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9"/>
                  <a:pt x="8" y="6"/>
                  <a:pt x="11" y="6"/>
                </a:cubicBezTo>
                <a:cubicBezTo>
                  <a:pt x="140" y="6"/>
                  <a:pt x="140" y="6"/>
                  <a:pt x="140" y="6"/>
                </a:cubicBezTo>
                <a:cubicBezTo>
                  <a:pt x="143" y="6"/>
                  <a:pt x="146" y="9"/>
                  <a:pt x="146" y="11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6" y="102"/>
                  <a:pt x="143" y="104"/>
                  <a:pt x="140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9" y="104"/>
                  <a:pt x="78" y="104"/>
                  <a:pt x="78" y="10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sp>
        <p:nvSpPr>
          <p:cNvPr id="11" name="图形 161"/>
          <p:cNvSpPr>
            <a:spLocks noEditPoints="1"/>
          </p:cNvSpPr>
          <p:nvPr/>
        </p:nvSpPr>
        <p:spPr bwMode="auto">
          <a:xfrm>
            <a:off x="8502964" y="5327015"/>
            <a:ext cx="219075" cy="198120"/>
          </a:xfrm>
          <a:custGeom>
            <a:avLst/>
            <a:gdLst>
              <a:gd name="T0" fmla="*/ 143 w 152"/>
              <a:gd name="T1" fmla="*/ 42 h 185"/>
              <a:gd name="T2" fmla="*/ 146 w 152"/>
              <a:gd name="T3" fmla="*/ 42 h 185"/>
              <a:gd name="T4" fmla="*/ 130 w 152"/>
              <a:gd name="T5" fmla="*/ 6 h 185"/>
              <a:gd name="T6" fmla="*/ 91 w 152"/>
              <a:gd name="T7" fmla="*/ 12 h 185"/>
              <a:gd name="T8" fmla="*/ 127 w 152"/>
              <a:gd name="T9" fmla="*/ 11 h 185"/>
              <a:gd name="T10" fmla="*/ 100 w 152"/>
              <a:gd name="T11" fmla="*/ 11 h 185"/>
              <a:gd name="T12" fmla="*/ 6 w 152"/>
              <a:gd name="T13" fmla="*/ 42 h 185"/>
              <a:gd name="T14" fmla="*/ 9 w 152"/>
              <a:gd name="T15" fmla="*/ 42 h 185"/>
              <a:gd name="T16" fmla="*/ 61 w 152"/>
              <a:gd name="T17" fmla="*/ 12 h 185"/>
              <a:gd name="T18" fmla="*/ 22 w 152"/>
              <a:gd name="T19" fmla="*/ 6 h 185"/>
              <a:gd name="T20" fmla="*/ 6 w 152"/>
              <a:gd name="T21" fmla="*/ 42 h 185"/>
              <a:gd name="T22" fmla="*/ 37 w 152"/>
              <a:gd name="T23" fmla="*/ 8 h 185"/>
              <a:gd name="T24" fmla="*/ 11 w 152"/>
              <a:gd name="T25" fmla="*/ 34 h 185"/>
              <a:gd name="T26" fmla="*/ 119 w 152"/>
              <a:gd name="T27" fmla="*/ 161 h 185"/>
              <a:gd name="T28" fmla="*/ 76 w 152"/>
              <a:gd name="T29" fmla="*/ 22 h 185"/>
              <a:gd name="T30" fmla="*/ 33 w 152"/>
              <a:gd name="T31" fmla="*/ 161 h 185"/>
              <a:gd name="T32" fmla="*/ 21 w 152"/>
              <a:gd name="T33" fmla="*/ 184 h 185"/>
              <a:gd name="T34" fmla="*/ 25 w 152"/>
              <a:gd name="T35" fmla="*/ 183 h 185"/>
              <a:gd name="T36" fmla="*/ 76 w 152"/>
              <a:gd name="T37" fmla="*/ 175 h 185"/>
              <a:gd name="T38" fmla="*/ 127 w 152"/>
              <a:gd name="T39" fmla="*/ 183 h 185"/>
              <a:gd name="T40" fmla="*/ 131 w 152"/>
              <a:gd name="T41" fmla="*/ 184 h 185"/>
              <a:gd name="T42" fmla="*/ 119 w 152"/>
              <a:gd name="T43" fmla="*/ 161 h 185"/>
              <a:gd name="T44" fmla="*/ 79 w 152"/>
              <a:gd name="T45" fmla="*/ 158 h 185"/>
              <a:gd name="T46" fmla="*/ 73 w 152"/>
              <a:gd name="T47" fmla="*/ 158 h 185"/>
              <a:gd name="T48" fmla="*/ 6 w 152"/>
              <a:gd name="T49" fmla="*/ 101 h 185"/>
              <a:gd name="T50" fmla="*/ 20 w 152"/>
              <a:gd name="T51" fmla="*/ 98 h 185"/>
              <a:gd name="T52" fmla="*/ 6 w 152"/>
              <a:gd name="T53" fmla="*/ 95 h 185"/>
              <a:gd name="T54" fmla="*/ 73 w 152"/>
              <a:gd name="T55" fmla="*/ 41 h 185"/>
              <a:gd name="T56" fmla="*/ 79 w 152"/>
              <a:gd name="T57" fmla="*/ 41 h 185"/>
              <a:gd name="T58" fmla="*/ 79 w 152"/>
              <a:gd name="T59" fmla="*/ 29 h 185"/>
              <a:gd name="T60" fmla="*/ 135 w 152"/>
              <a:gd name="T61" fmla="*/ 95 h 185"/>
              <a:gd name="T62" fmla="*/ 135 w 152"/>
              <a:gd name="T63" fmla="*/ 101 h 185"/>
              <a:gd name="T64" fmla="*/ 79 w 152"/>
              <a:gd name="T65" fmla="*/ 169 h 185"/>
              <a:gd name="T66" fmla="*/ 77 w 152"/>
              <a:gd name="T67" fmla="*/ 95 h 185"/>
              <a:gd name="T68" fmla="*/ 48 w 152"/>
              <a:gd name="T69" fmla="*/ 59 h 185"/>
              <a:gd name="T70" fmla="*/ 74 w 152"/>
              <a:gd name="T71" fmla="*/ 100 h 185"/>
              <a:gd name="T72" fmla="*/ 75 w 152"/>
              <a:gd name="T73" fmla="*/ 101 h 185"/>
              <a:gd name="T74" fmla="*/ 77 w 152"/>
              <a:gd name="T75" fmla="*/ 102 h 185"/>
              <a:gd name="T76" fmla="*/ 78 w 152"/>
              <a:gd name="T77" fmla="*/ 101 h 185"/>
              <a:gd name="T78" fmla="*/ 109 w 152"/>
              <a:gd name="T79" fmla="*/ 7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2" h="185">
                <a:moveTo>
                  <a:pt x="93" y="14"/>
                </a:moveTo>
                <a:cubicBezTo>
                  <a:pt x="143" y="42"/>
                  <a:pt x="143" y="42"/>
                  <a:pt x="143" y="42"/>
                </a:cubicBezTo>
                <a:cubicBezTo>
                  <a:pt x="143" y="42"/>
                  <a:pt x="144" y="42"/>
                  <a:pt x="144" y="42"/>
                </a:cubicBezTo>
                <a:cubicBezTo>
                  <a:pt x="145" y="42"/>
                  <a:pt x="145" y="42"/>
                  <a:pt x="146" y="42"/>
                </a:cubicBezTo>
                <a:cubicBezTo>
                  <a:pt x="146" y="41"/>
                  <a:pt x="147" y="40"/>
                  <a:pt x="147" y="39"/>
                </a:cubicBezTo>
                <a:cubicBezTo>
                  <a:pt x="147" y="25"/>
                  <a:pt x="141" y="12"/>
                  <a:pt x="130" y="6"/>
                </a:cubicBezTo>
                <a:cubicBezTo>
                  <a:pt x="119" y="0"/>
                  <a:pt x="105" y="1"/>
                  <a:pt x="93" y="9"/>
                </a:cubicBezTo>
                <a:cubicBezTo>
                  <a:pt x="92" y="10"/>
                  <a:pt x="91" y="11"/>
                  <a:pt x="91" y="12"/>
                </a:cubicBezTo>
                <a:cubicBezTo>
                  <a:pt x="91" y="13"/>
                  <a:pt x="92" y="14"/>
                  <a:pt x="93" y="14"/>
                </a:cubicBezTo>
                <a:close/>
                <a:moveTo>
                  <a:pt x="127" y="11"/>
                </a:moveTo>
                <a:cubicBezTo>
                  <a:pt x="135" y="15"/>
                  <a:pt x="140" y="24"/>
                  <a:pt x="141" y="34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10" y="7"/>
                  <a:pt x="119" y="7"/>
                  <a:pt x="127" y="11"/>
                </a:cubicBezTo>
                <a:close/>
                <a:moveTo>
                  <a:pt x="6" y="42"/>
                </a:moveTo>
                <a:cubicBezTo>
                  <a:pt x="7" y="42"/>
                  <a:pt x="7" y="42"/>
                  <a:pt x="8" y="42"/>
                </a:cubicBezTo>
                <a:cubicBezTo>
                  <a:pt x="8" y="42"/>
                  <a:pt x="9" y="42"/>
                  <a:pt x="9" y="42"/>
                </a:cubicBezTo>
                <a:cubicBezTo>
                  <a:pt x="59" y="14"/>
                  <a:pt x="59" y="14"/>
                  <a:pt x="59" y="14"/>
                </a:cubicBezTo>
                <a:cubicBezTo>
                  <a:pt x="60" y="14"/>
                  <a:pt x="61" y="13"/>
                  <a:pt x="61" y="12"/>
                </a:cubicBezTo>
                <a:cubicBezTo>
                  <a:pt x="61" y="11"/>
                  <a:pt x="60" y="10"/>
                  <a:pt x="59" y="9"/>
                </a:cubicBezTo>
                <a:cubicBezTo>
                  <a:pt x="47" y="1"/>
                  <a:pt x="33" y="0"/>
                  <a:pt x="22" y="6"/>
                </a:cubicBezTo>
                <a:cubicBezTo>
                  <a:pt x="11" y="12"/>
                  <a:pt x="4" y="25"/>
                  <a:pt x="5" y="39"/>
                </a:cubicBezTo>
                <a:cubicBezTo>
                  <a:pt x="5" y="40"/>
                  <a:pt x="5" y="41"/>
                  <a:pt x="6" y="42"/>
                </a:cubicBezTo>
                <a:close/>
                <a:moveTo>
                  <a:pt x="25" y="11"/>
                </a:moveTo>
                <a:cubicBezTo>
                  <a:pt x="28" y="9"/>
                  <a:pt x="33" y="8"/>
                  <a:pt x="37" y="8"/>
                </a:cubicBezTo>
                <a:cubicBezTo>
                  <a:pt x="42" y="8"/>
                  <a:pt x="47" y="9"/>
                  <a:pt x="52" y="11"/>
                </a:cubicBezTo>
                <a:cubicBezTo>
                  <a:pt x="11" y="34"/>
                  <a:pt x="11" y="34"/>
                  <a:pt x="11" y="34"/>
                </a:cubicBezTo>
                <a:cubicBezTo>
                  <a:pt x="12" y="24"/>
                  <a:pt x="17" y="15"/>
                  <a:pt x="25" y="11"/>
                </a:cubicBezTo>
                <a:close/>
                <a:moveTo>
                  <a:pt x="119" y="161"/>
                </a:moveTo>
                <a:cubicBezTo>
                  <a:pt x="139" y="147"/>
                  <a:pt x="152" y="125"/>
                  <a:pt x="152" y="99"/>
                </a:cubicBezTo>
                <a:cubicBezTo>
                  <a:pt x="152" y="57"/>
                  <a:pt x="118" y="22"/>
                  <a:pt x="76" y="22"/>
                </a:cubicBezTo>
                <a:cubicBezTo>
                  <a:pt x="34" y="22"/>
                  <a:pt x="0" y="57"/>
                  <a:pt x="0" y="99"/>
                </a:cubicBezTo>
                <a:cubicBezTo>
                  <a:pt x="0" y="125"/>
                  <a:pt x="13" y="147"/>
                  <a:pt x="33" y="161"/>
                </a:cubicBezTo>
                <a:cubicBezTo>
                  <a:pt x="20" y="180"/>
                  <a:pt x="20" y="180"/>
                  <a:pt x="20" y="180"/>
                </a:cubicBezTo>
                <a:cubicBezTo>
                  <a:pt x="19" y="181"/>
                  <a:pt x="19" y="183"/>
                  <a:pt x="21" y="184"/>
                </a:cubicBezTo>
                <a:cubicBezTo>
                  <a:pt x="21" y="184"/>
                  <a:pt x="22" y="185"/>
                  <a:pt x="22" y="185"/>
                </a:cubicBezTo>
                <a:cubicBezTo>
                  <a:pt x="23" y="185"/>
                  <a:pt x="24" y="184"/>
                  <a:pt x="25" y="183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9" y="171"/>
                  <a:pt x="62" y="175"/>
                  <a:pt x="76" y="175"/>
                </a:cubicBezTo>
                <a:cubicBezTo>
                  <a:pt x="90" y="175"/>
                  <a:pt x="103" y="171"/>
                  <a:pt x="114" y="164"/>
                </a:cubicBezTo>
                <a:cubicBezTo>
                  <a:pt x="127" y="183"/>
                  <a:pt x="127" y="183"/>
                  <a:pt x="127" y="183"/>
                </a:cubicBezTo>
                <a:cubicBezTo>
                  <a:pt x="128" y="184"/>
                  <a:pt x="129" y="185"/>
                  <a:pt x="130" y="185"/>
                </a:cubicBezTo>
                <a:cubicBezTo>
                  <a:pt x="130" y="185"/>
                  <a:pt x="131" y="184"/>
                  <a:pt x="131" y="184"/>
                </a:cubicBezTo>
                <a:cubicBezTo>
                  <a:pt x="133" y="183"/>
                  <a:pt x="133" y="181"/>
                  <a:pt x="132" y="180"/>
                </a:cubicBezTo>
                <a:lnTo>
                  <a:pt x="119" y="161"/>
                </a:lnTo>
                <a:close/>
                <a:moveTo>
                  <a:pt x="79" y="169"/>
                </a:moveTo>
                <a:cubicBezTo>
                  <a:pt x="79" y="158"/>
                  <a:pt x="79" y="158"/>
                  <a:pt x="79" y="158"/>
                </a:cubicBezTo>
                <a:cubicBezTo>
                  <a:pt x="79" y="156"/>
                  <a:pt x="77" y="155"/>
                  <a:pt x="76" y="155"/>
                </a:cubicBezTo>
                <a:cubicBezTo>
                  <a:pt x="74" y="155"/>
                  <a:pt x="73" y="156"/>
                  <a:pt x="73" y="158"/>
                </a:cubicBezTo>
                <a:cubicBezTo>
                  <a:pt x="73" y="169"/>
                  <a:pt x="73" y="169"/>
                  <a:pt x="73" y="169"/>
                </a:cubicBezTo>
                <a:cubicBezTo>
                  <a:pt x="36" y="167"/>
                  <a:pt x="7" y="138"/>
                  <a:pt x="6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9" y="101"/>
                  <a:pt x="20" y="100"/>
                  <a:pt x="20" y="98"/>
                </a:cubicBezTo>
                <a:cubicBezTo>
                  <a:pt x="20" y="97"/>
                  <a:pt x="19" y="95"/>
                  <a:pt x="17" y="95"/>
                </a:cubicBezTo>
                <a:cubicBezTo>
                  <a:pt x="6" y="95"/>
                  <a:pt x="6" y="95"/>
                  <a:pt x="6" y="95"/>
                </a:cubicBezTo>
                <a:cubicBezTo>
                  <a:pt x="8" y="59"/>
                  <a:pt x="36" y="30"/>
                  <a:pt x="73" y="29"/>
                </a:cubicBezTo>
                <a:cubicBezTo>
                  <a:pt x="73" y="41"/>
                  <a:pt x="73" y="41"/>
                  <a:pt x="73" y="41"/>
                </a:cubicBezTo>
                <a:cubicBezTo>
                  <a:pt x="73" y="42"/>
                  <a:pt x="74" y="44"/>
                  <a:pt x="76" y="44"/>
                </a:cubicBezTo>
                <a:cubicBezTo>
                  <a:pt x="77" y="44"/>
                  <a:pt x="79" y="42"/>
                  <a:pt x="79" y="41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115" y="30"/>
                  <a:pt x="144" y="59"/>
                  <a:pt x="146" y="95"/>
                </a:cubicBezTo>
                <a:cubicBezTo>
                  <a:pt x="135" y="95"/>
                  <a:pt x="135" y="95"/>
                  <a:pt x="135" y="95"/>
                </a:cubicBezTo>
                <a:cubicBezTo>
                  <a:pt x="133" y="95"/>
                  <a:pt x="132" y="97"/>
                  <a:pt x="132" y="98"/>
                </a:cubicBezTo>
                <a:cubicBezTo>
                  <a:pt x="132" y="100"/>
                  <a:pt x="133" y="101"/>
                  <a:pt x="135" y="101"/>
                </a:cubicBezTo>
                <a:cubicBezTo>
                  <a:pt x="146" y="101"/>
                  <a:pt x="146" y="101"/>
                  <a:pt x="146" y="101"/>
                </a:cubicBezTo>
                <a:cubicBezTo>
                  <a:pt x="145" y="138"/>
                  <a:pt x="115" y="167"/>
                  <a:pt x="79" y="169"/>
                </a:cubicBezTo>
                <a:close/>
                <a:moveTo>
                  <a:pt x="105" y="75"/>
                </a:moveTo>
                <a:cubicBezTo>
                  <a:pt x="77" y="95"/>
                  <a:pt x="77" y="95"/>
                  <a:pt x="77" y="95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58"/>
                  <a:pt x="49" y="58"/>
                  <a:pt x="48" y="59"/>
                </a:cubicBezTo>
                <a:cubicBezTo>
                  <a:pt x="46" y="60"/>
                  <a:pt x="46" y="62"/>
                  <a:pt x="47" y="63"/>
                </a:cubicBezTo>
                <a:cubicBezTo>
                  <a:pt x="74" y="100"/>
                  <a:pt x="74" y="100"/>
                  <a:pt x="74" y="100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74" y="101"/>
                  <a:pt x="74" y="101"/>
                  <a:pt x="75" y="101"/>
                </a:cubicBezTo>
                <a:cubicBezTo>
                  <a:pt x="75" y="102"/>
                  <a:pt x="75" y="102"/>
                  <a:pt x="76" y="102"/>
                </a:cubicBezTo>
                <a:cubicBezTo>
                  <a:pt x="76" y="102"/>
                  <a:pt x="77" y="102"/>
                  <a:pt x="77" y="102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77" y="101"/>
                  <a:pt x="77" y="101"/>
                  <a:pt x="78" y="101"/>
                </a:cubicBezTo>
                <a:cubicBezTo>
                  <a:pt x="108" y="80"/>
                  <a:pt x="108" y="80"/>
                  <a:pt x="108" y="80"/>
                </a:cubicBezTo>
                <a:cubicBezTo>
                  <a:pt x="110" y="79"/>
                  <a:pt x="110" y="77"/>
                  <a:pt x="109" y="76"/>
                </a:cubicBezTo>
                <a:cubicBezTo>
                  <a:pt x="108" y="74"/>
                  <a:pt x="106" y="74"/>
                  <a:pt x="105" y="7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sp>
        <p:nvSpPr>
          <p:cNvPr id="15" name="图形 173"/>
          <p:cNvSpPr>
            <a:spLocks noEditPoints="1"/>
          </p:cNvSpPr>
          <p:nvPr/>
        </p:nvSpPr>
        <p:spPr bwMode="auto">
          <a:xfrm>
            <a:off x="8788025" y="5327015"/>
            <a:ext cx="219075" cy="198120"/>
          </a:xfrm>
          <a:custGeom>
            <a:avLst/>
            <a:gdLst>
              <a:gd name="T0" fmla="*/ 126 w 186"/>
              <a:gd name="T1" fmla="*/ 117 h 157"/>
              <a:gd name="T2" fmla="*/ 96 w 186"/>
              <a:gd name="T3" fmla="*/ 146 h 157"/>
              <a:gd name="T4" fmla="*/ 96 w 186"/>
              <a:gd name="T5" fmla="*/ 65 h 157"/>
              <a:gd name="T6" fmla="*/ 93 w 186"/>
              <a:gd name="T7" fmla="*/ 62 h 157"/>
              <a:gd name="T8" fmla="*/ 90 w 186"/>
              <a:gd name="T9" fmla="*/ 65 h 157"/>
              <a:gd name="T10" fmla="*/ 90 w 186"/>
              <a:gd name="T11" fmla="*/ 146 h 157"/>
              <a:gd name="T12" fmla="*/ 60 w 186"/>
              <a:gd name="T13" fmla="*/ 117 h 157"/>
              <a:gd name="T14" fmla="*/ 56 w 186"/>
              <a:gd name="T15" fmla="*/ 117 h 157"/>
              <a:gd name="T16" fmla="*/ 56 w 186"/>
              <a:gd name="T17" fmla="*/ 121 h 157"/>
              <a:gd name="T18" fmla="*/ 91 w 186"/>
              <a:gd name="T19" fmla="*/ 156 h 157"/>
              <a:gd name="T20" fmla="*/ 93 w 186"/>
              <a:gd name="T21" fmla="*/ 157 h 157"/>
              <a:gd name="T22" fmla="*/ 95 w 186"/>
              <a:gd name="T23" fmla="*/ 156 h 157"/>
              <a:gd name="T24" fmla="*/ 130 w 186"/>
              <a:gd name="T25" fmla="*/ 121 h 157"/>
              <a:gd name="T26" fmla="*/ 130 w 186"/>
              <a:gd name="T27" fmla="*/ 117 h 157"/>
              <a:gd name="T28" fmla="*/ 126 w 186"/>
              <a:gd name="T29" fmla="*/ 117 h 157"/>
              <a:gd name="T30" fmla="*/ 164 w 186"/>
              <a:gd name="T31" fmla="*/ 49 h 157"/>
              <a:gd name="T32" fmla="*/ 164 w 186"/>
              <a:gd name="T33" fmla="*/ 47 h 157"/>
              <a:gd name="T34" fmla="*/ 117 w 186"/>
              <a:gd name="T35" fmla="*/ 0 h 157"/>
              <a:gd name="T36" fmla="*/ 78 w 186"/>
              <a:gd name="T37" fmla="*/ 21 h 157"/>
              <a:gd name="T38" fmla="*/ 57 w 186"/>
              <a:gd name="T39" fmla="*/ 15 h 157"/>
              <a:gd name="T40" fmla="*/ 21 w 186"/>
              <a:gd name="T41" fmla="*/ 49 h 157"/>
              <a:gd name="T42" fmla="*/ 0 w 186"/>
              <a:gd name="T43" fmla="*/ 84 h 157"/>
              <a:gd name="T44" fmla="*/ 37 w 186"/>
              <a:gd name="T45" fmla="*/ 122 h 157"/>
              <a:gd name="T46" fmla="*/ 44 w 186"/>
              <a:gd name="T47" fmla="*/ 122 h 157"/>
              <a:gd name="T48" fmla="*/ 47 w 186"/>
              <a:gd name="T49" fmla="*/ 119 h 157"/>
              <a:gd name="T50" fmla="*/ 44 w 186"/>
              <a:gd name="T51" fmla="*/ 116 h 157"/>
              <a:gd name="T52" fmla="*/ 37 w 186"/>
              <a:gd name="T53" fmla="*/ 116 h 157"/>
              <a:gd name="T54" fmla="*/ 6 w 186"/>
              <a:gd name="T55" fmla="*/ 84 h 157"/>
              <a:gd name="T56" fmla="*/ 26 w 186"/>
              <a:gd name="T57" fmla="*/ 54 h 157"/>
              <a:gd name="T58" fmla="*/ 27 w 186"/>
              <a:gd name="T59" fmla="*/ 51 h 157"/>
              <a:gd name="T60" fmla="*/ 57 w 186"/>
              <a:gd name="T61" fmla="*/ 21 h 157"/>
              <a:gd name="T62" fmla="*/ 76 w 186"/>
              <a:gd name="T63" fmla="*/ 28 h 157"/>
              <a:gd name="T64" fmla="*/ 79 w 186"/>
              <a:gd name="T65" fmla="*/ 28 h 157"/>
              <a:gd name="T66" fmla="*/ 81 w 186"/>
              <a:gd name="T67" fmla="*/ 27 h 157"/>
              <a:gd name="T68" fmla="*/ 117 w 186"/>
              <a:gd name="T69" fmla="*/ 6 h 157"/>
              <a:gd name="T70" fmla="*/ 158 w 186"/>
              <a:gd name="T71" fmla="*/ 47 h 157"/>
              <a:gd name="T72" fmla="*/ 158 w 186"/>
              <a:gd name="T73" fmla="*/ 50 h 157"/>
              <a:gd name="T74" fmla="*/ 160 w 186"/>
              <a:gd name="T75" fmla="*/ 53 h 157"/>
              <a:gd name="T76" fmla="*/ 180 w 186"/>
              <a:gd name="T77" fmla="*/ 84 h 157"/>
              <a:gd name="T78" fmla="*/ 150 w 186"/>
              <a:gd name="T79" fmla="*/ 116 h 157"/>
              <a:gd name="T80" fmla="*/ 142 w 186"/>
              <a:gd name="T81" fmla="*/ 116 h 157"/>
              <a:gd name="T82" fmla="*/ 139 w 186"/>
              <a:gd name="T83" fmla="*/ 119 h 157"/>
              <a:gd name="T84" fmla="*/ 142 w 186"/>
              <a:gd name="T85" fmla="*/ 122 h 157"/>
              <a:gd name="T86" fmla="*/ 150 w 186"/>
              <a:gd name="T87" fmla="*/ 122 h 157"/>
              <a:gd name="T88" fmla="*/ 186 w 186"/>
              <a:gd name="T89" fmla="*/ 84 h 157"/>
              <a:gd name="T90" fmla="*/ 164 w 186"/>
              <a:gd name="T91" fmla="*/ 4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6" h="157">
                <a:moveTo>
                  <a:pt x="126" y="117"/>
                </a:moveTo>
                <a:cubicBezTo>
                  <a:pt x="96" y="146"/>
                  <a:pt x="96" y="146"/>
                  <a:pt x="96" y="146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3"/>
                  <a:pt x="95" y="62"/>
                  <a:pt x="93" y="62"/>
                </a:cubicBezTo>
                <a:cubicBezTo>
                  <a:pt x="91" y="62"/>
                  <a:pt x="90" y="63"/>
                  <a:pt x="90" y="65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9" y="116"/>
                  <a:pt x="57" y="116"/>
                  <a:pt x="56" y="117"/>
                </a:cubicBezTo>
                <a:cubicBezTo>
                  <a:pt x="55" y="118"/>
                  <a:pt x="55" y="120"/>
                  <a:pt x="56" y="121"/>
                </a:cubicBezTo>
                <a:cubicBezTo>
                  <a:pt x="91" y="156"/>
                  <a:pt x="91" y="156"/>
                  <a:pt x="91" y="156"/>
                </a:cubicBezTo>
                <a:cubicBezTo>
                  <a:pt x="92" y="156"/>
                  <a:pt x="92" y="157"/>
                  <a:pt x="93" y="157"/>
                </a:cubicBezTo>
                <a:cubicBezTo>
                  <a:pt x="94" y="157"/>
                  <a:pt x="95" y="156"/>
                  <a:pt x="95" y="156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1" y="120"/>
                  <a:pt x="131" y="118"/>
                  <a:pt x="130" y="117"/>
                </a:cubicBezTo>
                <a:cubicBezTo>
                  <a:pt x="129" y="116"/>
                  <a:pt x="127" y="116"/>
                  <a:pt x="126" y="117"/>
                </a:cubicBezTo>
                <a:close/>
                <a:moveTo>
                  <a:pt x="164" y="49"/>
                </a:moveTo>
                <a:cubicBezTo>
                  <a:pt x="164" y="48"/>
                  <a:pt x="164" y="48"/>
                  <a:pt x="164" y="47"/>
                </a:cubicBezTo>
                <a:cubicBezTo>
                  <a:pt x="164" y="21"/>
                  <a:pt x="143" y="0"/>
                  <a:pt x="117" y="0"/>
                </a:cubicBezTo>
                <a:cubicBezTo>
                  <a:pt x="101" y="0"/>
                  <a:pt x="86" y="8"/>
                  <a:pt x="78" y="21"/>
                </a:cubicBezTo>
                <a:cubicBezTo>
                  <a:pt x="72" y="17"/>
                  <a:pt x="65" y="15"/>
                  <a:pt x="57" y="15"/>
                </a:cubicBezTo>
                <a:cubicBezTo>
                  <a:pt x="38" y="15"/>
                  <a:pt x="23" y="30"/>
                  <a:pt x="21" y="49"/>
                </a:cubicBezTo>
                <a:cubicBezTo>
                  <a:pt x="8" y="55"/>
                  <a:pt x="0" y="69"/>
                  <a:pt x="0" y="84"/>
                </a:cubicBezTo>
                <a:cubicBezTo>
                  <a:pt x="0" y="105"/>
                  <a:pt x="16" y="122"/>
                  <a:pt x="37" y="122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46" y="122"/>
                  <a:pt x="47" y="121"/>
                  <a:pt x="47" y="119"/>
                </a:cubicBezTo>
                <a:cubicBezTo>
                  <a:pt x="47" y="118"/>
                  <a:pt x="46" y="116"/>
                  <a:pt x="44" y="116"/>
                </a:cubicBezTo>
                <a:cubicBezTo>
                  <a:pt x="37" y="116"/>
                  <a:pt x="37" y="116"/>
                  <a:pt x="37" y="116"/>
                </a:cubicBezTo>
                <a:cubicBezTo>
                  <a:pt x="20" y="116"/>
                  <a:pt x="6" y="102"/>
                  <a:pt x="6" y="84"/>
                </a:cubicBezTo>
                <a:cubicBezTo>
                  <a:pt x="6" y="71"/>
                  <a:pt x="14" y="59"/>
                  <a:pt x="26" y="54"/>
                </a:cubicBezTo>
                <a:cubicBezTo>
                  <a:pt x="27" y="53"/>
                  <a:pt x="27" y="52"/>
                  <a:pt x="27" y="51"/>
                </a:cubicBezTo>
                <a:cubicBezTo>
                  <a:pt x="27" y="34"/>
                  <a:pt x="41" y="21"/>
                  <a:pt x="57" y="21"/>
                </a:cubicBezTo>
                <a:cubicBezTo>
                  <a:pt x="64" y="21"/>
                  <a:pt x="71" y="23"/>
                  <a:pt x="76" y="28"/>
                </a:cubicBezTo>
                <a:cubicBezTo>
                  <a:pt x="77" y="28"/>
                  <a:pt x="78" y="28"/>
                  <a:pt x="79" y="28"/>
                </a:cubicBezTo>
                <a:cubicBezTo>
                  <a:pt x="80" y="28"/>
                  <a:pt x="81" y="28"/>
                  <a:pt x="81" y="27"/>
                </a:cubicBezTo>
                <a:cubicBezTo>
                  <a:pt x="88" y="14"/>
                  <a:pt x="102" y="6"/>
                  <a:pt x="117" y="6"/>
                </a:cubicBezTo>
                <a:cubicBezTo>
                  <a:pt x="139" y="6"/>
                  <a:pt x="158" y="24"/>
                  <a:pt x="158" y="47"/>
                </a:cubicBezTo>
                <a:cubicBezTo>
                  <a:pt x="158" y="48"/>
                  <a:pt x="158" y="49"/>
                  <a:pt x="158" y="50"/>
                </a:cubicBezTo>
                <a:cubicBezTo>
                  <a:pt x="158" y="52"/>
                  <a:pt x="158" y="53"/>
                  <a:pt x="160" y="53"/>
                </a:cubicBezTo>
                <a:cubicBezTo>
                  <a:pt x="172" y="58"/>
                  <a:pt x="180" y="70"/>
                  <a:pt x="180" y="84"/>
                </a:cubicBezTo>
                <a:cubicBezTo>
                  <a:pt x="180" y="102"/>
                  <a:pt x="167" y="116"/>
                  <a:pt x="150" y="116"/>
                </a:cubicBezTo>
                <a:cubicBezTo>
                  <a:pt x="142" y="116"/>
                  <a:pt x="142" y="116"/>
                  <a:pt x="142" y="116"/>
                </a:cubicBezTo>
                <a:cubicBezTo>
                  <a:pt x="140" y="116"/>
                  <a:pt x="139" y="118"/>
                  <a:pt x="139" y="119"/>
                </a:cubicBezTo>
                <a:cubicBezTo>
                  <a:pt x="139" y="121"/>
                  <a:pt x="140" y="122"/>
                  <a:pt x="142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70" y="122"/>
                  <a:pt x="186" y="105"/>
                  <a:pt x="186" y="84"/>
                </a:cubicBezTo>
                <a:cubicBezTo>
                  <a:pt x="186" y="69"/>
                  <a:pt x="177" y="55"/>
                  <a:pt x="164" y="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sp>
        <p:nvSpPr>
          <p:cNvPr id="20" name="图形 94"/>
          <p:cNvSpPr/>
          <p:nvPr/>
        </p:nvSpPr>
        <p:spPr bwMode="auto">
          <a:xfrm>
            <a:off x="9073087" y="5327015"/>
            <a:ext cx="219075" cy="198120"/>
          </a:xfrm>
          <a:custGeom>
            <a:avLst/>
            <a:gdLst>
              <a:gd name="T0" fmla="*/ 141 w 155"/>
              <a:gd name="T1" fmla="*/ 85 h 192"/>
              <a:gd name="T2" fmla="*/ 79 w 155"/>
              <a:gd name="T3" fmla="*/ 171 h 192"/>
              <a:gd name="T4" fmla="*/ 78 w 155"/>
              <a:gd name="T5" fmla="*/ 171 h 192"/>
              <a:gd name="T6" fmla="*/ 78 w 155"/>
              <a:gd name="T7" fmla="*/ 172 h 192"/>
              <a:gd name="T8" fmla="*/ 77 w 155"/>
              <a:gd name="T9" fmla="*/ 172 h 192"/>
              <a:gd name="T10" fmla="*/ 27 w 155"/>
              <a:gd name="T11" fmla="*/ 179 h 192"/>
              <a:gd name="T12" fmla="*/ 18 w 155"/>
              <a:gd name="T13" fmla="*/ 128 h 192"/>
              <a:gd name="T14" fmla="*/ 18 w 155"/>
              <a:gd name="T15" fmla="*/ 127 h 192"/>
              <a:gd name="T16" fmla="*/ 18 w 155"/>
              <a:gd name="T17" fmla="*/ 127 h 192"/>
              <a:gd name="T18" fmla="*/ 95 w 155"/>
              <a:gd name="T19" fmla="*/ 21 h 192"/>
              <a:gd name="T20" fmla="*/ 133 w 155"/>
              <a:gd name="T21" fmla="*/ 15 h 192"/>
              <a:gd name="T22" fmla="*/ 141 w 155"/>
              <a:gd name="T23" fmla="*/ 53 h 192"/>
              <a:gd name="T24" fmla="*/ 74 w 155"/>
              <a:gd name="T25" fmla="*/ 146 h 192"/>
              <a:gd name="T26" fmla="*/ 72 w 155"/>
              <a:gd name="T27" fmla="*/ 148 h 192"/>
              <a:gd name="T28" fmla="*/ 72 w 155"/>
              <a:gd name="T29" fmla="*/ 148 h 192"/>
              <a:gd name="T30" fmla="*/ 71 w 155"/>
              <a:gd name="T31" fmla="*/ 149 h 192"/>
              <a:gd name="T32" fmla="*/ 60 w 155"/>
              <a:gd name="T33" fmla="*/ 157 h 192"/>
              <a:gd name="T34" fmla="*/ 46 w 155"/>
              <a:gd name="T35" fmla="*/ 153 h 192"/>
              <a:gd name="T36" fmla="*/ 42 w 155"/>
              <a:gd name="T37" fmla="*/ 128 h 192"/>
              <a:gd name="T38" fmla="*/ 42 w 155"/>
              <a:gd name="T39" fmla="*/ 128 h 192"/>
              <a:gd name="T40" fmla="*/ 42 w 155"/>
              <a:gd name="T41" fmla="*/ 128 h 192"/>
              <a:gd name="T42" fmla="*/ 96 w 155"/>
              <a:gd name="T43" fmla="*/ 54 h 192"/>
              <a:gd name="T44" fmla="*/ 95 w 155"/>
              <a:gd name="T45" fmla="*/ 49 h 192"/>
              <a:gd name="T46" fmla="*/ 91 w 155"/>
              <a:gd name="T47" fmla="*/ 50 h 192"/>
              <a:gd name="T48" fmla="*/ 37 w 155"/>
              <a:gd name="T49" fmla="*/ 124 h 192"/>
              <a:gd name="T50" fmla="*/ 37 w 155"/>
              <a:gd name="T51" fmla="*/ 125 h 192"/>
              <a:gd name="T52" fmla="*/ 37 w 155"/>
              <a:gd name="T53" fmla="*/ 125 h 192"/>
              <a:gd name="T54" fmla="*/ 43 w 155"/>
              <a:gd name="T55" fmla="*/ 158 h 192"/>
              <a:gd name="T56" fmla="*/ 61 w 155"/>
              <a:gd name="T57" fmla="*/ 162 h 192"/>
              <a:gd name="T58" fmla="*/ 76 w 155"/>
              <a:gd name="T59" fmla="*/ 153 h 192"/>
              <a:gd name="T60" fmla="*/ 77 w 155"/>
              <a:gd name="T61" fmla="*/ 152 h 192"/>
              <a:gd name="T62" fmla="*/ 77 w 155"/>
              <a:gd name="T63" fmla="*/ 152 h 192"/>
              <a:gd name="T64" fmla="*/ 137 w 155"/>
              <a:gd name="T65" fmla="*/ 69 h 192"/>
              <a:gd name="T66" fmla="*/ 145 w 155"/>
              <a:gd name="T67" fmla="*/ 56 h 192"/>
              <a:gd name="T68" fmla="*/ 146 w 155"/>
              <a:gd name="T69" fmla="*/ 56 h 192"/>
              <a:gd name="T70" fmla="*/ 137 w 155"/>
              <a:gd name="T71" fmla="*/ 10 h 192"/>
              <a:gd name="T72" fmla="*/ 90 w 155"/>
              <a:gd name="T73" fmla="*/ 18 h 192"/>
              <a:gd name="T74" fmla="*/ 13 w 155"/>
              <a:gd name="T75" fmla="*/ 124 h 192"/>
              <a:gd name="T76" fmla="*/ 12 w 155"/>
              <a:gd name="T77" fmla="*/ 126 h 192"/>
              <a:gd name="T78" fmla="*/ 24 w 155"/>
              <a:gd name="T79" fmla="*/ 184 h 192"/>
              <a:gd name="T80" fmla="*/ 49 w 155"/>
              <a:gd name="T81" fmla="*/ 192 h 192"/>
              <a:gd name="T82" fmla="*/ 81 w 155"/>
              <a:gd name="T83" fmla="*/ 177 h 192"/>
              <a:gd name="T84" fmla="*/ 82 w 155"/>
              <a:gd name="T85" fmla="*/ 177 h 192"/>
              <a:gd name="T86" fmla="*/ 83 w 155"/>
              <a:gd name="T87" fmla="*/ 174 h 192"/>
              <a:gd name="T88" fmla="*/ 146 w 155"/>
              <a:gd name="T89" fmla="*/ 88 h 192"/>
              <a:gd name="T90" fmla="*/ 145 w 155"/>
              <a:gd name="T91" fmla="*/ 84 h 192"/>
              <a:gd name="T92" fmla="*/ 141 w 155"/>
              <a:gd name="T93" fmla="*/ 8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5" h="192">
                <a:moveTo>
                  <a:pt x="141" y="85"/>
                </a:moveTo>
                <a:cubicBezTo>
                  <a:pt x="79" y="171"/>
                  <a:pt x="79" y="171"/>
                  <a:pt x="79" y="171"/>
                </a:cubicBezTo>
                <a:cubicBezTo>
                  <a:pt x="79" y="171"/>
                  <a:pt x="78" y="171"/>
                  <a:pt x="78" y="171"/>
                </a:cubicBezTo>
                <a:cubicBezTo>
                  <a:pt x="78" y="171"/>
                  <a:pt x="78" y="172"/>
                  <a:pt x="78" y="172"/>
                </a:cubicBezTo>
                <a:cubicBezTo>
                  <a:pt x="78" y="172"/>
                  <a:pt x="77" y="172"/>
                  <a:pt x="77" y="172"/>
                </a:cubicBezTo>
                <a:cubicBezTo>
                  <a:pt x="65" y="187"/>
                  <a:pt x="43" y="190"/>
                  <a:pt x="27" y="179"/>
                </a:cubicBezTo>
                <a:cubicBezTo>
                  <a:pt x="11" y="167"/>
                  <a:pt x="7" y="145"/>
                  <a:pt x="18" y="128"/>
                </a:cubicBezTo>
                <a:cubicBezTo>
                  <a:pt x="18" y="128"/>
                  <a:pt x="18" y="128"/>
                  <a:pt x="18" y="127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95" y="21"/>
                  <a:pt x="95" y="21"/>
                  <a:pt x="95" y="21"/>
                </a:cubicBezTo>
                <a:cubicBezTo>
                  <a:pt x="104" y="9"/>
                  <a:pt x="121" y="6"/>
                  <a:pt x="133" y="15"/>
                </a:cubicBezTo>
                <a:cubicBezTo>
                  <a:pt x="146" y="24"/>
                  <a:pt x="149" y="41"/>
                  <a:pt x="141" y="53"/>
                </a:cubicBezTo>
                <a:cubicBezTo>
                  <a:pt x="140" y="54"/>
                  <a:pt x="130" y="68"/>
                  <a:pt x="74" y="146"/>
                </a:cubicBezTo>
                <a:cubicBezTo>
                  <a:pt x="72" y="148"/>
                  <a:pt x="72" y="148"/>
                  <a:pt x="72" y="148"/>
                </a:cubicBezTo>
                <a:cubicBezTo>
                  <a:pt x="72" y="148"/>
                  <a:pt x="72" y="148"/>
                  <a:pt x="72" y="148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9" y="153"/>
                  <a:pt x="64" y="156"/>
                  <a:pt x="60" y="157"/>
                </a:cubicBezTo>
                <a:cubicBezTo>
                  <a:pt x="55" y="157"/>
                  <a:pt x="50" y="156"/>
                  <a:pt x="46" y="153"/>
                </a:cubicBezTo>
                <a:cubicBezTo>
                  <a:pt x="38" y="148"/>
                  <a:pt x="36" y="136"/>
                  <a:pt x="42" y="128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96" y="54"/>
                  <a:pt x="96" y="54"/>
                  <a:pt x="96" y="54"/>
                </a:cubicBezTo>
                <a:cubicBezTo>
                  <a:pt x="97" y="52"/>
                  <a:pt x="96" y="50"/>
                  <a:pt x="95" y="49"/>
                </a:cubicBezTo>
                <a:cubicBezTo>
                  <a:pt x="94" y="48"/>
                  <a:pt x="92" y="49"/>
                  <a:pt x="91" y="50"/>
                </a:cubicBezTo>
                <a:cubicBezTo>
                  <a:pt x="37" y="124"/>
                  <a:pt x="37" y="124"/>
                  <a:pt x="37" y="124"/>
                </a:cubicBezTo>
                <a:cubicBezTo>
                  <a:pt x="37" y="124"/>
                  <a:pt x="37" y="125"/>
                  <a:pt x="37" y="125"/>
                </a:cubicBezTo>
                <a:cubicBezTo>
                  <a:pt x="37" y="125"/>
                  <a:pt x="37" y="125"/>
                  <a:pt x="37" y="125"/>
                </a:cubicBezTo>
                <a:cubicBezTo>
                  <a:pt x="30" y="136"/>
                  <a:pt x="32" y="151"/>
                  <a:pt x="43" y="158"/>
                </a:cubicBezTo>
                <a:cubicBezTo>
                  <a:pt x="48" y="162"/>
                  <a:pt x="54" y="163"/>
                  <a:pt x="61" y="162"/>
                </a:cubicBezTo>
                <a:cubicBezTo>
                  <a:pt x="67" y="161"/>
                  <a:pt x="72" y="158"/>
                  <a:pt x="76" y="153"/>
                </a:cubicBezTo>
                <a:cubicBezTo>
                  <a:pt x="77" y="152"/>
                  <a:pt x="77" y="152"/>
                  <a:pt x="77" y="152"/>
                </a:cubicBezTo>
                <a:cubicBezTo>
                  <a:pt x="77" y="152"/>
                  <a:pt x="77" y="152"/>
                  <a:pt x="77" y="152"/>
                </a:cubicBezTo>
                <a:cubicBezTo>
                  <a:pt x="137" y="69"/>
                  <a:pt x="137" y="69"/>
                  <a:pt x="137" y="69"/>
                </a:cubicBezTo>
                <a:cubicBezTo>
                  <a:pt x="142" y="62"/>
                  <a:pt x="144" y="58"/>
                  <a:pt x="145" y="56"/>
                </a:cubicBezTo>
                <a:cubicBezTo>
                  <a:pt x="146" y="56"/>
                  <a:pt x="146" y="56"/>
                  <a:pt x="146" y="56"/>
                </a:cubicBezTo>
                <a:cubicBezTo>
                  <a:pt x="155" y="41"/>
                  <a:pt x="152" y="21"/>
                  <a:pt x="137" y="10"/>
                </a:cubicBezTo>
                <a:cubicBezTo>
                  <a:pt x="122" y="0"/>
                  <a:pt x="101" y="3"/>
                  <a:pt x="90" y="18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3" y="125"/>
                  <a:pt x="12" y="125"/>
                  <a:pt x="12" y="126"/>
                </a:cubicBezTo>
                <a:cubicBezTo>
                  <a:pt x="0" y="145"/>
                  <a:pt x="5" y="170"/>
                  <a:pt x="24" y="184"/>
                </a:cubicBezTo>
                <a:cubicBezTo>
                  <a:pt x="31" y="189"/>
                  <a:pt x="40" y="192"/>
                  <a:pt x="49" y="192"/>
                </a:cubicBezTo>
                <a:cubicBezTo>
                  <a:pt x="61" y="192"/>
                  <a:pt x="73" y="187"/>
                  <a:pt x="81" y="177"/>
                </a:cubicBezTo>
                <a:cubicBezTo>
                  <a:pt x="81" y="177"/>
                  <a:pt x="81" y="177"/>
                  <a:pt x="82" y="177"/>
                </a:cubicBezTo>
                <a:cubicBezTo>
                  <a:pt x="82" y="177"/>
                  <a:pt x="83" y="176"/>
                  <a:pt x="83" y="174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7" y="87"/>
                  <a:pt x="146" y="85"/>
                  <a:pt x="145" y="84"/>
                </a:cubicBezTo>
                <a:cubicBezTo>
                  <a:pt x="144" y="83"/>
                  <a:pt x="142" y="83"/>
                  <a:pt x="141" y="8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sp>
        <p:nvSpPr>
          <p:cNvPr id="21" name="图形 95"/>
          <p:cNvSpPr>
            <a:spLocks noEditPoints="1"/>
          </p:cNvSpPr>
          <p:nvPr/>
        </p:nvSpPr>
        <p:spPr bwMode="auto">
          <a:xfrm>
            <a:off x="9358148" y="5327015"/>
            <a:ext cx="219075" cy="198120"/>
          </a:xfrm>
          <a:custGeom>
            <a:avLst/>
            <a:gdLst>
              <a:gd name="T0" fmla="*/ 90 w 186"/>
              <a:gd name="T1" fmla="*/ 47 h 164"/>
              <a:gd name="T2" fmla="*/ 96 w 186"/>
              <a:gd name="T3" fmla="*/ 47 h 164"/>
              <a:gd name="T4" fmla="*/ 106 w 186"/>
              <a:gd name="T5" fmla="*/ 12 h 164"/>
              <a:gd name="T6" fmla="*/ 80 w 186"/>
              <a:gd name="T7" fmla="*/ 12 h 164"/>
              <a:gd name="T8" fmla="*/ 93 w 186"/>
              <a:gd name="T9" fmla="*/ 6 h 164"/>
              <a:gd name="T10" fmla="*/ 93 w 186"/>
              <a:gd name="T11" fmla="*/ 19 h 164"/>
              <a:gd name="T12" fmla="*/ 93 w 186"/>
              <a:gd name="T13" fmla="*/ 6 h 164"/>
              <a:gd name="T14" fmla="*/ 184 w 186"/>
              <a:gd name="T15" fmla="*/ 37 h 164"/>
              <a:gd name="T16" fmla="*/ 180 w 186"/>
              <a:gd name="T17" fmla="*/ 30 h 164"/>
              <a:gd name="T18" fmla="*/ 102 w 186"/>
              <a:gd name="T19" fmla="*/ 27 h 164"/>
              <a:gd name="T20" fmla="*/ 102 w 186"/>
              <a:gd name="T21" fmla="*/ 33 h 164"/>
              <a:gd name="T22" fmla="*/ 174 w 186"/>
              <a:gd name="T23" fmla="*/ 131 h 164"/>
              <a:gd name="T24" fmla="*/ 116 w 186"/>
              <a:gd name="T25" fmla="*/ 77 h 164"/>
              <a:gd name="T26" fmla="*/ 77 w 186"/>
              <a:gd name="T27" fmla="*/ 76 h 164"/>
              <a:gd name="T28" fmla="*/ 73 w 186"/>
              <a:gd name="T29" fmla="*/ 76 h 164"/>
              <a:gd name="T30" fmla="*/ 12 w 186"/>
              <a:gd name="T31" fmla="*/ 33 h 164"/>
              <a:gd name="T32" fmla="*/ 85 w 186"/>
              <a:gd name="T33" fmla="*/ 33 h 164"/>
              <a:gd name="T34" fmla="*/ 86 w 186"/>
              <a:gd name="T35" fmla="*/ 32 h 164"/>
              <a:gd name="T36" fmla="*/ 87 w 186"/>
              <a:gd name="T37" fmla="*/ 31 h 164"/>
              <a:gd name="T38" fmla="*/ 87 w 186"/>
              <a:gd name="T39" fmla="*/ 30 h 164"/>
              <a:gd name="T40" fmla="*/ 87 w 186"/>
              <a:gd name="T41" fmla="*/ 30 h 164"/>
              <a:gd name="T42" fmla="*/ 87 w 186"/>
              <a:gd name="T43" fmla="*/ 29 h 164"/>
              <a:gd name="T44" fmla="*/ 86 w 186"/>
              <a:gd name="T45" fmla="*/ 28 h 164"/>
              <a:gd name="T46" fmla="*/ 85 w 186"/>
              <a:gd name="T47" fmla="*/ 27 h 164"/>
              <a:gd name="T48" fmla="*/ 84 w 186"/>
              <a:gd name="T49" fmla="*/ 27 h 164"/>
              <a:gd name="T50" fmla="*/ 15 w 186"/>
              <a:gd name="T51" fmla="*/ 19 h 164"/>
              <a:gd name="T52" fmla="*/ 13 w 186"/>
              <a:gd name="T53" fmla="*/ 27 h 164"/>
              <a:gd name="T54" fmla="*/ 6 w 186"/>
              <a:gd name="T55" fmla="*/ 30 h 164"/>
              <a:gd name="T56" fmla="*/ 0 w 186"/>
              <a:gd name="T57" fmla="*/ 142 h 164"/>
              <a:gd name="T58" fmla="*/ 3 w 186"/>
              <a:gd name="T59" fmla="*/ 146 h 164"/>
              <a:gd name="T60" fmla="*/ 6 w 186"/>
              <a:gd name="T61" fmla="*/ 152 h 164"/>
              <a:gd name="T62" fmla="*/ 6 w 186"/>
              <a:gd name="T63" fmla="*/ 153 h 164"/>
              <a:gd name="T64" fmla="*/ 7 w 186"/>
              <a:gd name="T65" fmla="*/ 154 h 164"/>
              <a:gd name="T66" fmla="*/ 7 w 186"/>
              <a:gd name="T67" fmla="*/ 155 h 164"/>
              <a:gd name="T68" fmla="*/ 8 w 186"/>
              <a:gd name="T69" fmla="*/ 155 h 164"/>
              <a:gd name="T70" fmla="*/ 90 w 186"/>
              <a:gd name="T71" fmla="*/ 155 h 164"/>
              <a:gd name="T72" fmla="*/ 170 w 186"/>
              <a:gd name="T73" fmla="*/ 164 h 164"/>
              <a:gd name="T74" fmla="*/ 173 w 186"/>
              <a:gd name="T75" fmla="*/ 155 h 164"/>
              <a:gd name="T76" fmla="*/ 180 w 186"/>
              <a:gd name="T77" fmla="*/ 152 h 164"/>
              <a:gd name="T78" fmla="*/ 186 w 186"/>
              <a:gd name="T79" fmla="*/ 40 h 164"/>
              <a:gd name="T80" fmla="*/ 19 w 186"/>
              <a:gd name="T81" fmla="*/ 24 h 164"/>
              <a:gd name="T82" fmla="*/ 19 w 186"/>
              <a:gd name="T83" fmla="*/ 27 h 164"/>
              <a:gd name="T84" fmla="*/ 16 w 186"/>
              <a:gd name="T85" fmla="*/ 149 h 164"/>
              <a:gd name="T86" fmla="*/ 141 w 186"/>
              <a:gd name="T87" fmla="*/ 149 h 164"/>
              <a:gd name="T88" fmla="*/ 167 w 186"/>
              <a:gd name="T89" fmla="*/ 158 h 164"/>
              <a:gd name="T90" fmla="*/ 167 w 186"/>
              <a:gd name="T91" fmla="*/ 155 h 164"/>
              <a:gd name="T92" fmla="*/ 174 w 186"/>
              <a:gd name="T93" fmla="*/ 149 h 164"/>
              <a:gd name="T94" fmla="*/ 102 w 186"/>
              <a:gd name="T95" fmla="*/ 101 h 164"/>
              <a:gd name="T96" fmla="*/ 174 w 186"/>
              <a:gd name="T97" fmla="*/ 139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6" h="164">
                <a:moveTo>
                  <a:pt x="90" y="24"/>
                </a:moveTo>
                <a:cubicBezTo>
                  <a:pt x="90" y="47"/>
                  <a:pt x="90" y="47"/>
                  <a:pt x="90" y="47"/>
                </a:cubicBezTo>
                <a:cubicBezTo>
                  <a:pt x="90" y="48"/>
                  <a:pt x="92" y="50"/>
                  <a:pt x="93" y="50"/>
                </a:cubicBezTo>
                <a:cubicBezTo>
                  <a:pt x="95" y="50"/>
                  <a:pt x="96" y="48"/>
                  <a:pt x="96" y="47"/>
                </a:cubicBezTo>
                <a:cubicBezTo>
                  <a:pt x="96" y="24"/>
                  <a:pt x="96" y="24"/>
                  <a:pt x="96" y="24"/>
                </a:cubicBezTo>
                <a:cubicBezTo>
                  <a:pt x="102" y="23"/>
                  <a:pt x="106" y="18"/>
                  <a:pt x="106" y="12"/>
                </a:cubicBezTo>
                <a:cubicBezTo>
                  <a:pt x="106" y="5"/>
                  <a:pt x="100" y="0"/>
                  <a:pt x="93" y="0"/>
                </a:cubicBezTo>
                <a:cubicBezTo>
                  <a:pt x="86" y="0"/>
                  <a:pt x="80" y="5"/>
                  <a:pt x="80" y="12"/>
                </a:cubicBezTo>
                <a:cubicBezTo>
                  <a:pt x="80" y="18"/>
                  <a:pt x="85" y="23"/>
                  <a:pt x="90" y="24"/>
                </a:cubicBezTo>
                <a:close/>
                <a:moveTo>
                  <a:pt x="93" y="6"/>
                </a:moveTo>
                <a:cubicBezTo>
                  <a:pt x="97" y="6"/>
                  <a:pt x="100" y="9"/>
                  <a:pt x="100" y="12"/>
                </a:cubicBezTo>
                <a:cubicBezTo>
                  <a:pt x="100" y="16"/>
                  <a:pt x="97" y="19"/>
                  <a:pt x="93" y="19"/>
                </a:cubicBezTo>
                <a:cubicBezTo>
                  <a:pt x="89" y="19"/>
                  <a:pt x="86" y="16"/>
                  <a:pt x="86" y="12"/>
                </a:cubicBezTo>
                <a:cubicBezTo>
                  <a:pt x="86" y="9"/>
                  <a:pt x="89" y="6"/>
                  <a:pt x="93" y="6"/>
                </a:cubicBezTo>
                <a:close/>
                <a:moveTo>
                  <a:pt x="186" y="38"/>
                </a:moveTo>
                <a:cubicBezTo>
                  <a:pt x="185" y="37"/>
                  <a:pt x="184" y="37"/>
                  <a:pt x="184" y="37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30"/>
                  <a:pt x="180" y="30"/>
                  <a:pt x="180" y="30"/>
                </a:cubicBezTo>
                <a:cubicBezTo>
                  <a:pt x="180" y="28"/>
                  <a:pt x="179" y="27"/>
                  <a:pt x="177" y="27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1" y="27"/>
                  <a:pt x="99" y="28"/>
                  <a:pt x="99" y="30"/>
                </a:cubicBezTo>
                <a:cubicBezTo>
                  <a:pt x="99" y="32"/>
                  <a:pt x="101" y="33"/>
                  <a:pt x="102" y="33"/>
                </a:cubicBezTo>
                <a:cubicBezTo>
                  <a:pt x="174" y="33"/>
                  <a:pt x="174" y="33"/>
                  <a:pt x="174" y="33"/>
                </a:cubicBezTo>
                <a:cubicBezTo>
                  <a:pt x="174" y="131"/>
                  <a:pt x="174" y="131"/>
                  <a:pt x="174" y="131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20" y="76"/>
                  <a:pt x="118" y="76"/>
                  <a:pt x="116" y="77"/>
                </a:cubicBezTo>
                <a:cubicBezTo>
                  <a:pt x="97" y="96"/>
                  <a:pt x="97" y="96"/>
                  <a:pt x="97" y="96"/>
                </a:cubicBezTo>
                <a:cubicBezTo>
                  <a:pt x="77" y="76"/>
                  <a:pt x="77" y="76"/>
                  <a:pt x="77" y="76"/>
                </a:cubicBezTo>
                <a:cubicBezTo>
                  <a:pt x="77" y="75"/>
                  <a:pt x="76" y="75"/>
                  <a:pt x="75" y="75"/>
                </a:cubicBezTo>
                <a:cubicBezTo>
                  <a:pt x="74" y="75"/>
                  <a:pt x="74" y="76"/>
                  <a:pt x="73" y="7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33"/>
                  <a:pt x="12" y="33"/>
                  <a:pt x="12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4" y="33"/>
                  <a:pt x="85" y="33"/>
                  <a:pt x="85" y="33"/>
                </a:cubicBezTo>
                <a:cubicBezTo>
                  <a:pt x="85" y="33"/>
                  <a:pt x="85" y="33"/>
                  <a:pt x="86" y="32"/>
                </a:cubicBezTo>
                <a:cubicBezTo>
                  <a:pt x="86" y="32"/>
                  <a:pt x="86" y="32"/>
                  <a:pt x="86" y="32"/>
                </a:cubicBezTo>
                <a:cubicBezTo>
                  <a:pt x="86" y="32"/>
                  <a:pt x="86" y="32"/>
                  <a:pt x="86" y="32"/>
                </a:cubicBezTo>
                <a:cubicBezTo>
                  <a:pt x="87" y="32"/>
                  <a:pt x="87" y="31"/>
                  <a:pt x="87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87" y="31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29"/>
                  <a:pt x="87" y="29"/>
                  <a:pt x="87" y="29"/>
                </a:cubicBezTo>
                <a:cubicBezTo>
                  <a:pt x="87" y="29"/>
                  <a:pt x="87" y="29"/>
                  <a:pt x="87" y="28"/>
                </a:cubicBezTo>
                <a:cubicBezTo>
                  <a:pt x="87" y="28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7"/>
                  <a:pt x="86" y="27"/>
                  <a:pt x="85" y="27"/>
                </a:cubicBezTo>
                <a:cubicBezTo>
                  <a:pt x="85" y="27"/>
                  <a:pt x="85" y="27"/>
                  <a:pt x="85" y="27"/>
                </a:cubicBezTo>
                <a:cubicBezTo>
                  <a:pt x="85" y="27"/>
                  <a:pt x="85" y="27"/>
                  <a:pt x="84" y="27"/>
                </a:cubicBezTo>
                <a:cubicBezTo>
                  <a:pt x="17" y="18"/>
                  <a:pt x="17" y="18"/>
                  <a:pt x="17" y="18"/>
                </a:cubicBezTo>
                <a:cubicBezTo>
                  <a:pt x="16" y="18"/>
                  <a:pt x="15" y="18"/>
                  <a:pt x="15" y="19"/>
                </a:cubicBezTo>
                <a:cubicBezTo>
                  <a:pt x="14" y="19"/>
                  <a:pt x="14" y="20"/>
                  <a:pt x="14" y="21"/>
                </a:cubicBezTo>
                <a:cubicBezTo>
                  <a:pt x="13" y="27"/>
                  <a:pt x="13" y="27"/>
                  <a:pt x="13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7"/>
                  <a:pt x="6" y="28"/>
                  <a:pt x="6" y="30"/>
                </a:cubicBezTo>
                <a:cubicBezTo>
                  <a:pt x="6" y="86"/>
                  <a:pt x="6" y="86"/>
                  <a:pt x="6" y="86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3"/>
                  <a:pt x="0" y="144"/>
                  <a:pt x="1" y="145"/>
                </a:cubicBezTo>
                <a:cubicBezTo>
                  <a:pt x="1" y="145"/>
                  <a:pt x="2" y="146"/>
                  <a:pt x="3" y="146"/>
                </a:cubicBezTo>
                <a:cubicBezTo>
                  <a:pt x="6" y="146"/>
                  <a:pt x="6" y="146"/>
                  <a:pt x="6" y="146"/>
                </a:cubicBezTo>
                <a:cubicBezTo>
                  <a:pt x="6" y="152"/>
                  <a:pt x="6" y="152"/>
                  <a:pt x="6" y="152"/>
                </a:cubicBezTo>
                <a:cubicBezTo>
                  <a:pt x="6" y="152"/>
                  <a:pt x="6" y="152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4"/>
                  <a:pt x="7" y="154"/>
                </a:cubicBezTo>
                <a:cubicBezTo>
                  <a:pt x="7" y="154"/>
                  <a:pt x="7" y="154"/>
                  <a:pt x="7" y="154"/>
                </a:cubicBezTo>
                <a:cubicBezTo>
                  <a:pt x="7" y="154"/>
                  <a:pt x="7" y="154"/>
                  <a:pt x="7" y="155"/>
                </a:cubicBezTo>
                <a:cubicBezTo>
                  <a:pt x="7" y="155"/>
                  <a:pt x="7" y="155"/>
                  <a:pt x="7" y="155"/>
                </a:cubicBezTo>
                <a:cubicBezTo>
                  <a:pt x="7" y="155"/>
                  <a:pt x="8" y="155"/>
                  <a:pt x="8" y="155"/>
                </a:cubicBezTo>
                <a:cubicBezTo>
                  <a:pt x="8" y="155"/>
                  <a:pt x="8" y="155"/>
                  <a:pt x="8" y="155"/>
                </a:cubicBezTo>
                <a:cubicBezTo>
                  <a:pt x="9" y="155"/>
                  <a:pt x="9" y="155"/>
                  <a:pt x="9" y="155"/>
                </a:cubicBezTo>
                <a:cubicBezTo>
                  <a:pt x="90" y="155"/>
                  <a:pt x="90" y="155"/>
                  <a:pt x="90" y="155"/>
                </a:cubicBezTo>
                <a:cubicBezTo>
                  <a:pt x="169" y="164"/>
                  <a:pt x="169" y="164"/>
                  <a:pt x="169" y="164"/>
                </a:cubicBezTo>
                <a:cubicBezTo>
                  <a:pt x="169" y="164"/>
                  <a:pt x="170" y="164"/>
                  <a:pt x="170" y="164"/>
                </a:cubicBezTo>
                <a:cubicBezTo>
                  <a:pt x="171" y="164"/>
                  <a:pt x="172" y="163"/>
                  <a:pt x="173" y="162"/>
                </a:cubicBezTo>
                <a:cubicBezTo>
                  <a:pt x="173" y="155"/>
                  <a:pt x="173" y="155"/>
                  <a:pt x="173" y="155"/>
                </a:cubicBezTo>
                <a:cubicBezTo>
                  <a:pt x="177" y="155"/>
                  <a:pt x="177" y="155"/>
                  <a:pt x="177" y="155"/>
                </a:cubicBezTo>
                <a:cubicBezTo>
                  <a:pt x="179" y="155"/>
                  <a:pt x="180" y="154"/>
                  <a:pt x="180" y="152"/>
                </a:cubicBezTo>
                <a:cubicBezTo>
                  <a:pt x="180" y="96"/>
                  <a:pt x="180" y="96"/>
                  <a:pt x="180" y="96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6" y="39"/>
                  <a:pt x="186" y="38"/>
                  <a:pt x="186" y="38"/>
                </a:cubicBezTo>
                <a:close/>
                <a:moveTo>
                  <a:pt x="19" y="24"/>
                </a:moveTo>
                <a:cubicBezTo>
                  <a:pt x="39" y="27"/>
                  <a:pt x="39" y="27"/>
                  <a:pt x="39" y="27"/>
                </a:cubicBezTo>
                <a:cubicBezTo>
                  <a:pt x="19" y="27"/>
                  <a:pt x="19" y="27"/>
                  <a:pt x="19" y="27"/>
                </a:cubicBezTo>
                <a:lnTo>
                  <a:pt x="19" y="24"/>
                </a:lnTo>
                <a:close/>
                <a:moveTo>
                  <a:pt x="16" y="149"/>
                </a:moveTo>
                <a:cubicBezTo>
                  <a:pt x="75" y="83"/>
                  <a:pt x="75" y="83"/>
                  <a:pt x="75" y="83"/>
                </a:cubicBezTo>
                <a:cubicBezTo>
                  <a:pt x="141" y="149"/>
                  <a:pt x="141" y="149"/>
                  <a:pt x="141" y="149"/>
                </a:cubicBezTo>
                <a:lnTo>
                  <a:pt x="16" y="149"/>
                </a:lnTo>
                <a:close/>
                <a:moveTo>
                  <a:pt x="167" y="158"/>
                </a:moveTo>
                <a:cubicBezTo>
                  <a:pt x="144" y="155"/>
                  <a:pt x="144" y="155"/>
                  <a:pt x="144" y="155"/>
                </a:cubicBezTo>
                <a:cubicBezTo>
                  <a:pt x="167" y="155"/>
                  <a:pt x="167" y="155"/>
                  <a:pt x="167" y="155"/>
                </a:cubicBezTo>
                <a:lnTo>
                  <a:pt x="167" y="158"/>
                </a:lnTo>
                <a:close/>
                <a:moveTo>
                  <a:pt x="174" y="149"/>
                </a:moveTo>
                <a:cubicBezTo>
                  <a:pt x="150" y="149"/>
                  <a:pt x="150" y="149"/>
                  <a:pt x="150" y="149"/>
                </a:cubicBezTo>
                <a:cubicBezTo>
                  <a:pt x="102" y="101"/>
                  <a:pt x="102" y="101"/>
                  <a:pt x="102" y="101"/>
                </a:cubicBezTo>
                <a:cubicBezTo>
                  <a:pt x="119" y="84"/>
                  <a:pt x="119" y="84"/>
                  <a:pt x="119" y="84"/>
                </a:cubicBezTo>
                <a:cubicBezTo>
                  <a:pt x="174" y="139"/>
                  <a:pt x="174" y="139"/>
                  <a:pt x="174" y="139"/>
                </a:cubicBezTo>
                <a:lnTo>
                  <a:pt x="174" y="14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/>
              <a:ea typeface="汉仪君黑-45简" panose="020B0604020202020204" charset="-122"/>
              <a:cs typeface="+mn-cs"/>
            </a:endParaRPr>
          </a:p>
        </p:txBody>
      </p:sp>
      <p:pic>
        <p:nvPicPr>
          <p:cNvPr id="22" name="图形 61" descr="清单 轮廓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3210" y="5327015"/>
            <a:ext cx="219075" cy="198120"/>
          </a:xfrm>
          <a:prstGeom prst="rect">
            <a:avLst/>
          </a:prstGeom>
        </p:spPr>
      </p:pic>
      <p:pic>
        <p:nvPicPr>
          <p:cNvPr id="30" name="图形 62" descr="剪贴板徽章 轮廓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8271" y="5327015"/>
            <a:ext cx="219075" cy="198120"/>
          </a:xfrm>
          <a:prstGeom prst="rect">
            <a:avLst/>
          </a:prstGeom>
        </p:spPr>
      </p:pic>
      <p:pic>
        <p:nvPicPr>
          <p:cNvPr id="32" name="图形 63" descr="混在一起的剪贴板 轮廓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13333" y="5327015"/>
            <a:ext cx="219075" cy="198120"/>
          </a:xfrm>
          <a:prstGeom prst="rect">
            <a:avLst/>
          </a:prstGeom>
        </p:spPr>
      </p:pic>
      <p:pic>
        <p:nvPicPr>
          <p:cNvPr id="33" name="图形 64" descr="已完成 轮廓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8394" y="5327015"/>
            <a:ext cx="219075" cy="198120"/>
          </a:xfrm>
          <a:prstGeom prst="rect">
            <a:avLst/>
          </a:prstGeom>
        </p:spPr>
      </p:pic>
      <p:pic>
        <p:nvPicPr>
          <p:cNvPr id="43" name="图形 4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14618" y="3056648"/>
            <a:ext cx="359996" cy="206271"/>
          </a:xfrm>
          <a:prstGeom prst="rect">
            <a:avLst/>
          </a:prstGeom>
        </p:spPr>
      </p:pic>
      <p:pic>
        <p:nvPicPr>
          <p:cNvPr id="44" name="图形 4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3309" y="3056648"/>
            <a:ext cx="258817" cy="234221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3305" y="3056648"/>
            <a:ext cx="256022" cy="242606"/>
          </a:xfrm>
          <a:prstGeom prst="rect">
            <a:avLst/>
          </a:prstGeom>
        </p:spPr>
      </p:pic>
      <p:pic>
        <p:nvPicPr>
          <p:cNvPr id="46" name="图形 45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53302" y="3056648"/>
            <a:ext cx="242606" cy="225277"/>
          </a:xfrm>
          <a:prstGeom prst="rect">
            <a:avLst/>
          </a:prstGeom>
        </p:spPr>
      </p:pic>
      <p:pic>
        <p:nvPicPr>
          <p:cNvPr id="47" name="图形 46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13298" y="3056648"/>
            <a:ext cx="258817" cy="217451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73293" y="3056648"/>
            <a:ext cx="323661" cy="173290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98132" y="2972623"/>
            <a:ext cx="261910" cy="374319"/>
          </a:xfrm>
          <a:prstGeom prst="rect">
            <a:avLst/>
          </a:prstGeom>
        </p:spPr>
      </p:pic>
      <p:pic>
        <p:nvPicPr>
          <p:cNvPr id="50" name="图形 49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74339" y="2999105"/>
            <a:ext cx="354825" cy="34304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747674" y="3519170"/>
            <a:ext cx="3114611" cy="819961"/>
            <a:chOff x="-327549" y="1501038"/>
            <a:chExt cx="9050315" cy="2382612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050" y="1501038"/>
              <a:ext cx="3454716" cy="2303144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619666" y="1547494"/>
              <a:ext cx="3454716" cy="2303144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29"/>
            <a:srcRect l="14265" r="18120"/>
            <a:stretch>
              <a:fillRect/>
            </a:stretch>
          </p:blipFill>
          <p:spPr>
            <a:xfrm>
              <a:off x="-327549" y="1570999"/>
              <a:ext cx="1806577" cy="2312651"/>
            </a:xfrm>
            <a:prstGeom prst="rect">
              <a:avLst/>
            </a:prstGeom>
          </p:spPr>
        </p:pic>
      </p:grpSp>
      <p:pic>
        <p:nvPicPr>
          <p:cNvPr id="54" name="图形 53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12046" y="3957064"/>
            <a:ext cx="461074" cy="442538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073269" y="2937232"/>
            <a:ext cx="547362" cy="5056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rcRect l="47578" b="14745"/>
          <a:stretch>
            <a:fillRect/>
          </a:stretch>
        </p:blipFill>
        <p:spPr>
          <a:xfrm>
            <a:off x="0" y="116731"/>
            <a:ext cx="3640144" cy="6741269"/>
          </a:xfrm>
          <a:custGeom>
            <a:avLst/>
            <a:gdLst>
              <a:gd name="connsiteX0" fmla="*/ 0 w 3640144"/>
              <a:gd name="connsiteY0" fmla="*/ 0 h 6741269"/>
              <a:gd name="connsiteX1" fmla="*/ 3640144 w 3640144"/>
              <a:gd name="connsiteY1" fmla="*/ 0 h 6741269"/>
              <a:gd name="connsiteX2" fmla="*/ 3640144 w 3640144"/>
              <a:gd name="connsiteY2" fmla="*/ 6741269 h 6741269"/>
              <a:gd name="connsiteX3" fmla="*/ 0 w 3640144"/>
              <a:gd name="connsiteY3" fmla="*/ 6741269 h 674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44" h="6741269">
                <a:moveTo>
                  <a:pt x="0" y="0"/>
                </a:moveTo>
                <a:lnTo>
                  <a:pt x="3640144" y="0"/>
                </a:lnTo>
                <a:lnTo>
                  <a:pt x="3640144" y="6741269"/>
                </a:lnTo>
                <a:lnTo>
                  <a:pt x="0" y="6741269"/>
                </a:lnTo>
                <a:close/>
              </a:path>
            </a:pathLst>
          </a:custGeom>
        </p:spPr>
      </p:pic>
      <p:sp>
        <p:nvSpPr>
          <p:cNvPr id="8" name="矩形: 圆角 7"/>
          <p:cNvSpPr/>
          <p:nvPr/>
        </p:nvSpPr>
        <p:spPr>
          <a:xfrm>
            <a:off x="789704" y="2015745"/>
            <a:ext cx="1829435" cy="3148326"/>
          </a:xfrm>
          <a:prstGeom prst="roundRect">
            <a:avLst/>
          </a:prstGeom>
          <a:solidFill>
            <a:schemeClr val="bg1"/>
          </a:solidFill>
          <a:ln w="60325">
            <a:solidFill>
              <a:srgbClr val="FAED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6559" y="98633"/>
            <a:ext cx="6938829" cy="79090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29457" y="888048"/>
            <a:ext cx="4508500" cy="542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66"/>
          <p:cNvSpPr txBox="1">
            <a:spLocks noChangeArrowheads="1"/>
          </p:cNvSpPr>
          <p:nvPr/>
        </p:nvSpPr>
        <p:spPr bwMode="auto">
          <a:xfrm>
            <a:off x="1007110" y="2021205"/>
            <a:ext cx="115633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9600" noProof="0" dirty="0">
                <a:ln>
                  <a:noFill/>
                </a:ln>
                <a:solidFill>
                  <a:srgbClr val="EF7EA3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cs typeface="汉仪字研卡通简" panose="00020600040101010101" charset="-122"/>
                <a:sym typeface="宋体" panose="02010600030101010101" pitchFamily="2" charset="-122"/>
              </a:rPr>
              <a:t>目 录</a:t>
            </a:r>
          </a:p>
        </p:txBody>
      </p:sp>
      <p:sp>
        <p:nvSpPr>
          <p:cNvPr id="53" name="文本框 16"/>
          <p:cNvSpPr txBox="1"/>
          <p:nvPr/>
        </p:nvSpPr>
        <p:spPr>
          <a:xfrm>
            <a:off x="4768889" y="1106805"/>
            <a:ext cx="208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3600" dirty="0">
                <a:solidFill>
                  <a:srgbClr val="EF7EA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自我介绍</a:t>
            </a:r>
          </a:p>
        </p:txBody>
      </p:sp>
      <p:sp>
        <p:nvSpPr>
          <p:cNvPr id="54" name="文本框 18"/>
          <p:cNvSpPr txBox="1"/>
          <p:nvPr/>
        </p:nvSpPr>
        <p:spPr>
          <a:xfrm>
            <a:off x="4768889" y="3680460"/>
            <a:ext cx="208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kern="0" dirty="0">
                <a:solidFill>
                  <a:srgbClr val="EF7EA3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汉仪君黑-45简" panose="020B0604020202020204" charset="-122"/>
              </a:rPr>
              <a:t>我的爱好</a:t>
            </a:r>
          </a:p>
        </p:txBody>
      </p:sp>
      <p:sp>
        <p:nvSpPr>
          <p:cNvPr id="55" name="文本框 23"/>
          <p:cNvSpPr txBox="1"/>
          <p:nvPr/>
        </p:nvSpPr>
        <p:spPr>
          <a:xfrm>
            <a:off x="4768889" y="2323465"/>
            <a:ext cx="208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i="0" u="none" strike="noStrike" kern="0" cap="none" spc="0" normalizeH="0" baseline="0" noProof="0" dirty="0">
                <a:ln>
                  <a:noFill/>
                </a:ln>
                <a:solidFill>
                  <a:srgbClr val="9787C3"/>
                </a:solidFill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汉仪君黑-45简" panose="020B0604020202020204" charset="-122"/>
              </a:rPr>
              <a:t>我的优点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768889" y="4925695"/>
            <a:ext cx="208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i="0" u="none" strike="noStrike" kern="0" cap="none" spc="0" normalizeH="0" baseline="0" noProof="0" dirty="0">
                <a:ln>
                  <a:noFill/>
                </a:ln>
                <a:solidFill>
                  <a:srgbClr val="9787C3"/>
                </a:solidFill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汉仪君黑-45简" panose="020B0604020202020204" charset="-122"/>
              </a:rPr>
              <a:t>所获荣誉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4741764" y="1612269"/>
            <a:ext cx="2108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741764" y="2811149"/>
            <a:ext cx="2108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741764" y="4175760"/>
            <a:ext cx="2108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741764" y="5387975"/>
            <a:ext cx="2108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4" name="文本框 179"/>
          <p:cNvSpPr txBox="1">
            <a:spLocks noChangeArrowheads="1"/>
          </p:cNvSpPr>
          <p:nvPr/>
        </p:nvSpPr>
        <p:spPr bwMode="auto">
          <a:xfrm flipH="1">
            <a:off x="0" y="6482080"/>
            <a:ext cx="8420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3C4D70">
                    <a:alpha val="35000"/>
                  </a:srgbClr>
                </a:solidFill>
                <a:effectLst/>
                <a:uLnTx/>
                <a:uFillTx/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CONTENTS</a:t>
            </a:r>
          </a:p>
        </p:txBody>
      </p:sp>
      <p:sp>
        <p:nvSpPr>
          <p:cNvPr id="10" name="文本框 179"/>
          <p:cNvSpPr txBox="1">
            <a:spLocks noChangeArrowheads="1"/>
          </p:cNvSpPr>
          <p:nvPr/>
        </p:nvSpPr>
        <p:spPr bwMode="auto">
          <a:xfrm flipH="1">
            <a:off x="3640144" y="1034375"/>
            <a:ext cx="118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5400" noProof="0" dirty="0">
                <a:ln>
                  <a:noFill/>
                </a:ln>
                <a:solidFill>
                  <a:srgbClr val="EF7EA3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1" name="文本框 179"/>
          <p:cNvSpPr txBox="1">
            <a:spLocks noChangeArrowheads="1"/>
          </p:cNvSpPr>
          <p:nvPr/>
        </p:nvSpPr>
        <p:spPr bwMode="auto">
          <a:xfrm flipH="1">
            <a:off x="3640144" y="2215475"/>
            <a:ext cx="118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5400" noProof="0" dirty="0">
                <a:ln>
                  <a:noFill/>
                </a:ln>
                <a:solidFill>
                  <a:srgbClr val="9787C3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2" name="文本框 179"/>
          <p:cNvSpPr txBox="1">
            <a:spLocks noChangeArrowheads="1"/>
          </p:cNvSpPr>
          <p:nvPr/>
        </p:nvSpPr>
        <p:spPr bwMode="auto">
          <a:xfrm flipH="1">
            <a:off x="3640144" y="3608665"/>
            <a:ext cx="118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5400" noProof="0" dirty="0">
                <a:ln>
                  <a:noFill/>
                </a:ln>
                <a:solidFill>
                  <a:srgbClr val="EF7EA3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3" name="文本框 179"/>
          <p:cNvSpPr txBox="1">
            <a:spLocks noChangeArrowheads="1"/>
          </p:cNvSpPr>
          <p:nvPr/>
        </p:nvSpPr>
        <p:spPr bwMode="auto">
          <a:xfrm flipH="1">
            <a:off x="3640144" y="4827865"/>
            <a:ext cx="118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5400" noProof="0" dirty="0">
                <a:ln>
                  <a:noFill/>
                </a:ln>
                <a:solidFill>
                  <a:srgbClr val="9787C3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sym typeface="Arial" panose="020B0604020202020204" pitchFamily="34" charset="0"/>
              </a:rPr>
              <a:t>04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105" y="1763217"/>
            <a:ext cx="652631" cy="636905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7877" y="1034099"/>
            <a:ext cx="4876800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2803" t="29299"/>
          <a:stretch>
            <a:fillRect/>
          </a:stretch>
        </p:blipFill>
        <p:spPr>
          <a:xfrm>
            <a:off x="1" y="0"/>
            <a:ext cx="7039677" cy="4219780"/>
          </a:xfrm>
          <a:custGeom>
            <a:avLst/>
            <a:gdLst>
              <a:gd name="connsiteX0" fmla="*/ 0 w 7039677"/>
              <a:gd name="connsiteY0" fmla="*/ 0 h 4219780"/>
              <a:gd name="connsiteX1" fmla="*/ 7039677 w 7039677"/>
              <a:gd name="connsiteY1" fmla="*/ 0 h 4219780"/>
              <a:gd name="connsiteX2" fmla="*/ 7039677 w 7039677"/>
              <a:gd name="connsiteY2" fmla="*/ 4219780 h 4219780"/>
              <a:gd name="connsiteX3" fmla="*/ 0 w 7039677"/>
              <a:gd name="connsiteY3" fmla="*/ 4219780 h 421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9677" h="4219780">
                <a:moveTo>
                  <a:pt x="0" y="0"/>
                </a:moveTo>
                <a:lnTo>
                  <a:pt x="7039677" y="0"/>
                </a:lnTo>
                <a:lnTo>
                  <a:pt x="7039677" y="4219780"/>
                </a:lnTo>
                <a:lnTo>
                  <a:pt x="0" y="4219780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t="22008" r="21081"/>
          <a:stretch>
            <a:fillRect/>
          </a:stretch>
        </p:blipFill>
        <p:spPr>
          <a:xfrm>
            <a:off x="5711148" y="0"/>
            <a:ext cx="6480853" cy="5553612"/>
          </a:xfrm>
          <a:custGeom>
            <a:avLst/>
            <a:gdLst>
              <a:gd name="connsiteX0" fmla="*/ 0 w 6480853"/>
              <a:gd name="connsiteY0" fmla="*/ 0 h 5553612"/>
              <a:gd name="connsiteX1" fmla="*/ 6480853 w 6480853"/>
              <a:gd name="connsiteY1" fmla="*/ 0 h 5553612"/>
              <a:gd name="connsiteX2" fmla="*/ 6480853 w 6480853"/>
              <a:gd name="connsiteY2" fmla="*/ 5553612 h 5553612"/>
              <a:gd name="connsiteX3" fmla="*/ 0 w 6480853"/>
              <a:gd name="connsiteY3" fmla="*/ 5553612 h 555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0853" h="5553612">
                <a:moveTo>
                  <a:pt x="0" y="0"/>
                </a:moveTo>
                <a:lnTo>
                  <a:pt x="6480853" y="0"/>
                </a:lnTo>
                <a:lnTo>
                  <a:pt x="6480853" y="5553612"/>
                </a:lnTo>
                <a:lnTo>
                  <a:pt x="0" y="5553612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rcRect l="30555" t="56641"/>
          <a:stretch>
            <a:fillRect/>
          </a:stretch>
        </p:blipFill>
        <p:spPr>
          <a:xfrm>
            <a:off x="1" y="1"/>
            <a:ext cx="4822209" cy="3431129"/>
          </a:xfrm>
          <a:custGeom>
            <a:avLst/>
            <a:gdLst>
              <a:gd name="connsiteX0" fmla="*/ 0 w 4822209"/>
              <a:gd name="connsiteY0" fmla="*/ 0 h 3431129"/>
              <a:gd name="connsiteX1" fmla="*/ 4822209 w 4822209"/>
              <a:gd name="connsiteY1" fmla="*/ 0 h 3431129"/>
              <a:gd name="connsiteX2" fmla="*/ 4822209 w 4822209"/>
              <a:gd name="connsiteY2" fmla="*/ 3431129 h 3431129"/>
              <a:gd name="connsiteX3" fmla="*/ 0 w 4822209"/>
              <a:gd name="connsiteY3" fmla="*/ 3431129 h 343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2209" h="3431129">
                <a:moveTo>
                  <a:pt x="0" y="0"/>
                </a:moveTo>
                <a:lnTo>
                  <a:pt x="4822209" y="0"/>
                </a:lnTo>
                <a:lnTo>
                  <a:pt x="4822209" y="3431129"/>
                </a:lnTo>
                <a:lnTo>
                  <a:pt x="0" y="3431129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rcRect t="46645"/>
          <a:stretch>
            <a:fillRect/>
          </a:stretch>
        </p:blipFill>
        <p:spPr>
          <a:xfrm>
            <a:off x="5253661" y="0"/>
            <a:ext cx="6937849" cy="4218861"/>
          </a:xfrm>
          <a:custGeom>
            <a:avLst/>
            <a:gdLst>
              <a:gd name="connsiteX0" fmla="*/ 0 w 6937849"/>
              <a:gd name="connsiteY0" fmla="*/ 0 h 4218861"/>
              <a:gd name="connsiteX1" fmla="*/ 6937849 w 6937849"/>
              <a:gd name="connsiteY1" fmla="*/ 0 h 4218861"/>
              <a:gd name="connsiteX2" fmla="*/ 6937849 w 6937849"/>
              <a:gd name="connsiteY2" fmla="*/ 4218861 h 4218861"/>
              <a:gd name="connsiteX3" fmla="*/ 0 w 6937849"/>
              <a:gd name="connsiteY3" fmla="*/ 4218861 h 421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7849" h="4218861">
                <a:moveTo>
                  <a:pt x="0" y="0"/>
                </a:moveTo>
                <a:lnTo>
                  <a:pt x="6937849" y="0"/>
                </a:lnTo>
                <a:lnTo>
                  <a:pt x="6937849" y="4218861"/>
                </a:lnTo>
                <a:lnTo>
                  <a:pt x="0" y="4218861"/>
                </a:lnTo>
                <a:close/>
              </a:path>
            </a:pathLst>
          </a:custGeom>
        </p:spPr>
      </p:pic>
      <p:sp>
        <p:nvSpPr>
          <p:cNvPr id="32" name="矩形 31"/>
          <p:cNvSpPr/>
          <p:nvPr/>
        </p:nvSpPr>
        <p:spPr>
          <a:xfrm>
            <a:off x="6419850" y="2164508"/>
            <a:ext cx="5467350" cy="156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16"/>
          <p:cNvSpPr txBox="1"/>
          <p:nvPr/>
        </p:nvSpPr>
        <p:spPr>
          <a:xfrm>
            <a:off x="7800143" y="2241452"/>
            <a:ext cx="38857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600" dirty="0">
                <a:solidFill>
                  <a:srgbClr val="EF7EA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自我介绍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995781" y="3311513"/>
            <a:ext cx="354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31" name="文本框 179"/>
          <p:cNvSpPr txBox="1">
            <a:spLocks noChangeArrowheads="1"/>
          </p:cNvSpPr>
          <p:nvPr/>
        </p:nvSpPr>
        <p:spPr bwMode="auto">
          <a:xfrm flipH="1">
            <a:off x="5998724" y="1985578"/>
            <a:ext cx="221652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800" noProof="0" dirty="0">
                <a:ln>
                  <a:noFill/>
                </a:ln>
                <a:solidFill>
                  <a:srgbClr val="BAAFD7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sym typeface="Arial" panose="020B0604020202020204" pitchFamily="34" charset="0"/>
              </a:rPr>
              <a:t>01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rcRect l="5585" r="4413" b="34971"/>
          <a:stretch>
            <a:fillRect/>
          </a:stretch>
        </p:blipFill>
        <p:spPr>
          <a:xfrm>
            <a:off x="0" y="4804368"/>
            <a:ext cx="12192000" cy="2053632"/>
          </a:xfrm>
          <a:custGeom>
            <a:avLst/>
            <a:gdLst>
              <a:gd name="connsiteX0" fmla="*/ 0 w 12192000"/>
              <a:gd name="connsiteY0" fmla="*/ 0 h 2053632"/>
              <a:gd name="connsiteX1" fmla="*/ 12192000 w 12192000"/>
              <a:gd name="connsiteY1" fmla="*/ 0 h 2053632"/>
              <a:gd name="connsiteX2" fmla="*/ 12192000 w 12192000"/>
              <a:gd name="connsiteY2" fmla="*/ 2053632 h 2053632"/>
              <a:gd name="connsiteX3" fmla="*/ 0 w 12192000"/>
              <a:gd name="connsiteY3" fmla="*/ 2053632 h 205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53632">
                <a:moveTo>
                  <a:pt x="0" y="0"/>
                </a:moveTo>
                <a:lnTo>
                  <a:pt x="12192000" y="0"/>
                </a:lnTo>
                <a:lnTo>
                  <a:pt x="12192000" y="2053632"/>
                </a:lnTo>
                <a:lnTo>
                  <a:pt x="0" y="2053632"/>
                </a:lnTo>
                <a:close/>
              </a:path>
            </a:pathLst>
          </a:cu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3744" y="633821"/>
            <a:ext cx="3240316" cy="46310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6"/>
          <p:cNvSpPr txBox="1"/>
          <p:nvPr/>
        </p:nvSpPr>
        <p:spPr>
          <a:xfrm>
            <a:off x="4986385" y="225524"/>
            <a:ext cx="221922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3600" dirty="0">
                <a:solidFill>
                  <a:srgbClr val="9787C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自我介绍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8390" y="744855"/>
            <a:ext cx="2395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9154" y="5553642"/>
            <a:ext cx="1290915" cy="1239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11833" t="1076" r="8017" b="2477"/>
          <a:stretch>
            <a:fillRect/>
          </a:stretch>
        </p:blipFill>
        <p:spPr>
          <a:xfrm>
            <a:off x="1660340" y="1570891"/>
            <a:ext cx="3689076" cy="3689076"/>
          </a:xfrm>
          <a:custGeom>
            <a:avLst/>
            <a:gdLst>
              <a:gd name="connsiteX0" fmla="*/ 989165 w 1978330"/>
              <a:gd name="connsiteY0" fmla="*/ 0 h 1978330"/>
              <a:gd name="connsiteX1" fmla="*/ 1978330 w 1978330"/>
              <a:gd name="connsiteY1" fmla="*/ 989165 h 1978330"/>
              <a:gd name="connsiteX2" fmla="*/ 989165 w 1978330"/>
              <a:gd name="connsiteY2" fmla="*/ 1978330 h 1978330"/>
              <a:gd name="connsiteX3" fmla="*/ 0 w 1978330"/>
              <a:gd name="connsiteY3" fmla="*/ 989165 h 1978330"/>
              <a:gd name="connsiteX4" fmla="*/ 989165 w 1978330"/>
              <a:gd name="connsiteY4" fmla="*/ 0 h 197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330" h="1978330">
                <a:moveTo>
                  <a:pt x="989165" y="0"/>
                </a:moveTo>
                <a:cubicBezTo>
                  <a:pt x="1535466" y="0"/>
                  <a:pt x="1978330" y="442864"/>
                  <a:pt x="1978330" y="989165"/>
                </a:cubicBezTo>
                <a:cubicBezTo>
                  <a:pt x="1978330" y="1535466"/>
                  <a:pt x="1535466" y="1978330"/>
                  <a:pt x="989165" y="1978330"/>
                </a:cubicBezTo>
                <a:cubicBezTo>
                  <a:pt x="442864" y="1978330"/>
                  <a:pt x="0" y="1535466"/>
                  <a:pt x="0" y="989165"/>
                </a:cubicBezTo>
                <a:cubicBezTo>
                  <a:pt x="0" y="442864"/>
                  <a:pt x="442864" y="0"/>
                  <a:pt x="989165" y="0"/>
                </a:cubicBezTo>
                <a:close/>
              </a:path>
            </a:pathLst>
          </a:custGeom>
        </p:spPr>
      </p:pic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630" y="5012704"/>
            <a:ext cx="563595" cy="540938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767" y="962572"/>
            <a:ext cx="1532505" cy="14156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03756" y="2029093"/>
            <a:ext cx="4702629" cy="3415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F192B0"/>
                </a:solidFill>
                <a:latin typeface="汉仪字研卡通简" panose="00020600040101010101" charset="-122"/>
                <a:ea typeface="汉仪字研卡通简" panose="00020600040101010101" charset="-122"/>
                <a:cs typeface="汉仪字研卡通简" panose="00020600040101010101" charset="-122"/>
              </a:rPr>
              <a:t>姓名：</a:t>
            </a:r>
            <a:r>
              <a:rPr lang="zh-CN" altLang="en-US" sz="3600" dirty="0">
                <a:solidFill>
                  <a:srgbClr val="BAAFD7"/>
                </a:solidFill>
                <a:latin typeface="汉仪字研卡通简" panose="00020600040101010101" charset="-122"/>
                <a:ea typeface="汉仪字研卡通简" panose="00020600040101010101" charset="-122"/>
                <a:cs typeface="汉仪字研卡通简" panose="00020600040101010101" charset="-122"/>
              </a:rPr>
              <a:t>YIYI</a:t>
            </a:r>
            <a:endParaRPr lang="en-US" altLang="zh-CN" sz="3600" dirty="0">
              <a:latin typeface="汉仪字研卡通简" panose="00020600040101010101" charset="-122"/>
              <a:ea typeface="汉仪字研卡通简" panose="00020600040101010101" charset="-122"/>
              <a:cs typeface="汉仪字研卡通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F192B0"/>
                </a:solidFill>
                <a:latin typeface="汉仪字研卡通简" panose="00020600040101010101" charset="-122"/>
                <a:ea typeface="汉仪字研卡通简" panose="00020600040101010101" charset="-122"/>
                <a:cs typeface="汉仪字研卡通简" panose="00020600040101010101" charset="-122"/>
              </a:rPr>
              <a:t>年龄：</a:t>
            </a:r>
            <a:r>
              <a:rPr lang="zh-CN" altLang="en-US" sz="3600" dirty="0">
                <a:solidFill>
                  <a:srgbClr val="BAAFD7"/>
                </a:solidFill>
                <a:latin typeface="汉仪字研卡通简" panose="00020600040101010101" charset="-122"/>
                <a:ea typeface="汉仪字研卡通简" panose="00020600040101010101" charset="-122"/>
                <a:cs typeface="汉仪字研卡通简" panose="00020600040101010101" charset="-122"/>
              </a:rPr>
              <a:t>10</a:t>
            </a:r>
            <a:endParaRPr lang="en-US" altLang="zh-CN" sz="3600" dirty="0">
              <a:latin typeface="汉仪字研卡通简" panose="00020600040101010101" charset="-122"/>
              <a:ea typeface="汉仪字研卡通简" panose="00020600040101010101" charset="-122"/>
              <a:cs typeface="汉仪字研卡通简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600" dirty="0">
                <a:solidFill>
                  <a:srgbClr val="F192B0"/>
                </a:solidFill>
                <a:latin typeface="汉仪字研卡通简" panose="00020600040101010101" charset="-122"/>
                <a:ea typeface="汉仪字研卡通简" panose="00020600040101010101" charset="-122"/>
                <a:cs typeface="汉仪字研卡通简" panose="00020600040101010101" charset="-122"/>
              </a:rPr>
              <a:t>生肖：</a:t>
            </a:r>
            <a:r>
              <a:rPr lang="zh-CN" altLang="en-US" sz="3600" dirty="0">
                <a:solidFill>
                  <a:srgbClr val="BAAFD7"/>
                </a:solidFill>
                <a:latin typeface="汉仪字研卡通简" panose="00020600040101010101" charset="-122"/>
                <a:ea typeface="汉仪字研卡通简" panose="00020600040101010101" charset="-122"/>
                <a:cs typeface="汉仪字研卡通简" panose="00020600040101010101" charset="-122"/>
              </a:rPr>
              <a:t>羊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600" dirty="0">
                <a:solidFill>
                  <a:srgbClr val="F192B0"/>
                </a:solidFill>
                <a:latin typeface="汉仪字研卡通简" panose="00020600040101010101" charset="-122"/>
                <a:ea typeface="汉仪字研卡通简" panose="00020600040101010101" charset="-122"/>
                <a:cs typeface="汉仪字研卡通简" panose="00020600040101010101" charset="-122"/>
              </a:rPr>
              <a:t>星座：</a:t>
            </a:r>
            <a:r>
              <a:rPr lang="zh-CN" altLang="en-US" sz="3600" dirty="0">
                <a:solidFill>
                  <a:srgbClr val="BAAFD7"/>
                </a:solidFill>
                <a:latin typeface="汉仪字研卡通简" panose="00020600040101010101" charset="-122"/>
                <a:ea typeface="汉仪字研卡通简" panose="00020600040101010101" charset="-122"/>
                <a:cs typeface="汉仪字研卡通简" panose="00020600040101010101" charset="-122"/>
              </a:rPr>
              <a:t>白羊座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4221" y="4990466"/>
            <a:ext cx="1950995" cy="10445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形 1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2138" y="1506310"/>
            <a:ext cx="1895475" cy="1819275"/>
          </a:xfrm>
          <a:prstGeom prst="rect">
            <a:avLst/>
          </a:prstGeom>
        </p:spPr>
      </p:pic>
      <p:sp>
        <p:nvSpPr>
          <p:cNvPr id="53" name="文本框 16"/>
          <p:cNvSpPr txBox="1"/>
          <p:nvPr/>
        </p:nvSpPr>
        <p:spPr>
          <a:xfrm>
            <a:off x="4986385" y="225524"/>
            <a:ext cx="221922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3600" dirty="0">
                <a:solidFill>
                  <a:srgbClr val="9787C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自我介绍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8390" y="744855"/>
            <a:ext cx="2395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2138" y="3692922"/>
            <a:ext cx="1895475" cy="1819275"/>
          </a:xfrm>
          <a:prstGeom prst="rect">
            <a:avLst/>
          </a:prstGeom>
        </p:spPr>
      </p:pic>
      <p:sp>
        <p:nvSpPr>
          <p:cNvPr id="6" name="任意多边形: 形状 2"/>
          <p:cNvSpPr/>
          <p:nvPr/>
        </p:nvSpPr>
        <p:spPr>
          <a:xfrm>
            <a:off x="632346" y="1582947"/>
            <a:ext cx="5920749" cy="3692105"/>
          </a:xfrm>
          <a:prstGeom prst="roundRect">
            <a:avLst>
              <a:gd name="adj" fmla="val 13077"/>
            </a:avLst>
          </a:prstGeom>
          <a:solidFill>
            <a:srgbClr val="BAAFD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任意多边形: 形状 3"/>
          <p:cNvSpPr/>
          <p:nvPr/>
        </p:nvSpPr>
        <p:spPr bwMode="auto">
          <a:xfrm>
            <a:off x="2348900" y="1496731"/>
            <a:ext cx="334655" cy="88063"/>
          </a:xfrm>
          <a:custGeom>
            <a:avLst/>
            <a:gdLst/>
            <a:ahLst/>
            <a:cxnLst>
              <a:cxn ang="0">
                <a:pos x="2270" y="597"/>
              </a:cxn>
              <a:cxn ang="0">
                <a:pos x="0" y="597"/>
              </a:cxn>
              <a:cxn ang="0">
                <a:pos x="1248" y="24"/>
              </a:cxn>
              <a:cxn ang="0">
                <a:pos x="2270" y="597"/>
              </a:cxn>
            </a:cxnLst>
            <a:rect l="0" t="0" r="r" b="b"/>
            <a:pathLst>
              <a:path w="2270" h="597">
                <a:moveTo>
                  <a:pt x="2270" y="597"/>
                </a:moveTo>
                <a:cubicBezTo>
                  <a:pt x="0" y="597"/>
                  <a:pt x="0" y="597"/>
                  <a:pt x="0" y="597"/>
                </a:cubicBezTo>
                <a:cubicBezTo>
                  <a:pt x="0" y="597"/>
                  <a:pt x="416" y="0"/>
                  <a:pt x="1248" y="24"/>
                </a:cubicBezTo>
                <a:cubicBezTo>
                  <a:pt x="1248" y="24"/>
                  <a:pt x="1997" y="36"/>
                  <a:pt x="2270" y="597"/>
                </a:cubicBezTo>
                <a:close/>
              </a:path>
            </a:pathLst>
          </a:custGeom>
          <a:solidFill>
            <a:srgbClr val="266983">
              <a:lumMod val="75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任意多边形: 形状 4"/>
          <p:cNvSpPr/>
          <p:nvPr/>
        </p:nvSpPr>
        <p:spPr bwMode="auto">
          <a:xfrm>
            <a:off x="528210" y="3320904"/>
            <a:ext cx="87626" cy="341642"/>
          </a:xfrm>
          <a:custGeom>
            <a:avLst/>
            <a:gdLst/>
            <a:ahLst/>
            <a:cxnLst>
              <a:cxn ang="0">
                <a:pos x="594" y="0"/>
              </a:cxn>
              <a:cxn ang="0">
                <a:pos x="594" y="2317"/>
              </a:cxn>
              <a:cxn ang="0">
                <a:pos x="23" y="1003"/>
              </a:cxn>
              <a:cxn ang="0">
                <a:pos x="594" y="0"/>
              </a:cxn>
            </a:cxnLst>
            <a:rect l="0" t="0" r="r" b="b"/>
            <a:pathLst>
              <a:path w="594" h="2317">
                <a:moveTo>
                  <a:pt x="594" y="0"/>
                </a:moveTo>
                <a:cubicBezTo>
                  <a:pt x="594" y="2317"/>
                  <a:pt x="594" y="2317"/>
                  <a:pt x="594" y="2317"/>
                </a:cubicBezTo>
                <a:cubicBezTo>
                  <a:pt x="594" y="2317"/>
                  <a:pt x="0" y="2018"/>
                  <a:pt x="23" y="1003"/>
                </a:cubicBezTo>
                <a:cubicBezTo>
                  <a:pt x="23" y="1003"/>
                  <a:pt x="83" y="430"/>
                  <a:pt x="594" y="0"/>
                </a:cubicBezTo>
                <a:close/>
              </a:path>
            </a:pathLst>
          </a:custGeom>
          <a:solidFill>
            <a:srgbClr val="266983">
              <a:lumMod val="75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任意多边形: 形状 1"/>
          <p:cNvSpPr/>
          <p:nvPr/>
        </p:nvSpPr>
        <p:spPr bwMode="auto">
          <a:xfrm>
            <a:off x="533390" y="1491426"/>
            <a:ext cx="1999502" cy="1998426"/>
          </a:xfrm>
          <a:custGeom>
            <a:avLst/>
            <a:gdLst/>
            <a:ahLst/>
            <a:cxnLst>
              <a:cxn ang="0">
                <a:pos x="8213" y="514"/>
              </a:cxn>
              <a:cxn ang="0">
                <a:pos x="404" y="8360"/>
              </a:cxn>
              <a:cxn ang="0">
                <a:pos x="0" y="9065"/>
              </a:cxn>
              <a:cxn ang="0">
                <a:pos x="0" y="13555"/>
              </a:cxn>
              <a:cxn ang="0">
                <a:pos x="618" y="12337"/>
              </a:cxn>
              <a:cxn ang="0">
                <a:pos x="7120" y="5816"/>
              </a:cxn>
              <a:cxn ang="0">
                <a:pos x="12362" y="561"/>
              </a:cxn>
              <a:cxn ang="0">
                <a:pos x="13301" y="72"/>
              </a:cxn>
              <a:cxn ang="0">
                <a:pos x="13562" y="60"/>
              </a:cxn>
              <a:cxn ang="0">
                <a:pos x="9022" y="60"/>
              </a:cxn>
              <a:cxn ang="0">
                <a:pos x="8439" y="287"/>
              </a:cxn>
              <a:cxn ang="0">
                <a:pos x="8213" y="514"/>
              </a:cxn>
            </a:cxnLst>
            <a:rect l="0" t="0" r="r" b="b"/>
            <a:pathLst>
              <a:path w="13562" h="13555">
                <a:moveTo>
                  <a:pt x="8213" y="514"/>
                </a:moveTo>
                <a:cubicBezTo>
                  <a:pt x="404" y="8360"/>
                  <a:pt x="404" y="8360"/>
                  <a:pt x="404" y="8360"/>
                </a:cubicBezTo>
                <a:cubicBezTo>
                  <a:pt x="404" y="8360"/>
                  <a:pt x="0" y="8742"/>
                  <a:pt x="0" y="9065"/>
                </a:cubicBezTo>
                <a:cubicBezTo>
                  <a:pt x="0" y="13555"/>
                  <a:pt x="0" y="13555"/>
                  <a:pt x="0" y="13555"/>
                </a:cubicBezTo>
                <a:cubicBezTo>
                  <a:pt x="0" y="13555"/>
                  <a:pt x="12" y="12934"/>
                  <a:pt x="618" y="12337"/>
                </a:cubicBezTo>
                <a:cubicBezTo>
                  <a:pt x="7120" y="5816"/>
                  <a:pt x="7120" y="5816"/>
                  <a:pt x="7120" y="5816"/>
                </a:cubicBezTo>
                <a:cubicBezTo>
                  <a:pt x="12362" y="561"/>
                  <a:pt x="12362" y="561"/>
                  <a:pt x="12362" y="561"/>
                </a:cubicBezTo>
                <a:cubicBezTo>
                  <a:pt x="12362" y="561"/>
                  <a:pt x="12778" y="107"/>
                  <a:pt x="13301" y="72"/>
                </a:cubicBezTo>
                <a:cubicBezTo>
                  <a:pt x="13301" y="72"/>
                  <a:pt x="13372" y="36"/>
                  <a:pt x="13562" y="60"/>
                </a:cubicBezTo>
                <a:cubicBezTo>
                  <a:pt x="9022" y="60"/>
                  <a:pt x="9022" y="60"/>
                  <a:pt x="9022" y="60"/>
                </a:cubicBezTo>
                <a:cubicBezTo>
                  <a:pt x="9022" y="60"/>
                  <a:pt x="8701" y="0"/>
                  <a:pt x="8439" y="287"/>
                </a:cubicBezTo>
                <a:lnTo>
                  <a:pt x="8213" y="514"/>
                </a:lnTo>
                <a:close/>
              </a:path>
            </a:pathLst>
          </a:custGeom>
          <a:gradFill rotWithShape="1">
            <a:gsLst>
              <a:gs pos="0">
                <a:srgbClr val="266983">
                  <a:satMod val="103000"/>
                  <a:lumMod val="102000"/>
                  <a:tint val="94000"/>
                </a:srgbClr>
              </a:gs>
              <a:gs pos="50000">
                <a:srgbClr val="266983">
                  <a:satMod val="110000"/>
                  <a:lumMod val="100000"/>
                  <a:shade val="100000"/>
                </a:srgbClr>
              </a:gs>
              <a:gs pos="100000">
                <a:srgbClr val="26698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1565104" y="3322657"/>
            <a:ext cx="4754543" cy="106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请在此处添加描述文本，语言描述尽量简洁生动，阐述主要内容，也可以将文本内容复制进来，选择只保留文本格式即可。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53876" y="2606036"/>
            <a:ext cx="6096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14" name="椭圆 13"/>
          <p:cNvSpPr/>
          <p:nvPr/>
        </p:nvSpPr>
        <p:spPr>
          <a:xfrm>
            <a:off x="7251182" y="1803733"/>
            <a:ext cx="1197388" cy="11858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BAAFD7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15" name="椭圆 14"/>
          <p:cNvSpPr/>
          <p:nvPr/>
        </p:nvSpPr>
        <p:spPr>
          <a:xfrm>
            <a:off x="7251182" y="3987322"/>
            <a:ext cx="1197388" cy="11858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BAAFD7"/>
                </a:solidFill>
                <a:latin typeface="汉仪字研卡通简" panose="00020600040101010101" charset="-122"/>
                <a:ea typeface="汉仪字研卡通简" panose="00020600040101010101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16" name="文本框 2"/>
          <p:cNvSpPr txBox="1"/>
          <p:nvPr/>
        </p:nvSpPr>
        <p:spPr>
          <a:xfrm>
            <a:off x="8782634" y="2200155"/>
            <a:ext cx="3140129" cy="72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sp>
        <p:nvSpPr>
          <p:cNvPr id="17" name="文本框 2"/>
          <p:cNvSpPr txBox="1"/>
          <p:nvPr/>
        </p:nvSpPr>
        <p:spPr>
          <a:xfrm>
            <a:off x="8797613" y="4238036"/>
            <a:ext cx="3140129" cy="72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03" y="1825894"/>
            <a:ext cx="938417" cy="8668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2803" t="29299"/>
          <a:stretch>
            <a:fillRect/>
          </a:stretch>
        </p:blipFill>
        <p:spPr>
          <a:xfrm>
            <a:off x="1" y="0"/>
            <a:ext cx="7039677" cy="4219780"/>
          </a:xfrm>
          <a:custGeom>
            <a:avLst/>
            <a:gdLst>
              <a:gd name="connsiteX0" fmla="*/ 0 w 7039677"/>
              <a:gd name="connsiteY0" fmla="*/ 0 h 4219780"/>
              <a:gd name="connsiteX1" fmla="*/ 7039677 w 7039677"/>
              <a:gd name="connsiteY1" fmla="*/ 0 h 4219780"/>
              <a:gd name="connsiteX2" fmla="*/ 7039677 w 7039677"/>
              <a:gd name="connsiteY2" fmla="*/ 4219780 h 4219780"/>
              <a:gd name="connsiteX3" fmla="*/ 0 w 7039677"/>
              <a:gd name="connsiteY3" fmla="*/ 4219780 h 421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9677" h="4219780">
                <a:moveTo>
                  <a:pt x="0" y="0"/>
                </a:moveTo>
                <a:lnTo>
                  <a:pt x="7039677" y="0"/>
                </a:lnTo>
                <a:lnTo>
                  <a:pt x="7039677" y="4219780"/>
                </a:lnTo>
                <a:lnTo>
                  <a:pt x="0" y="4219780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t="22008" r="21081"/>
          <a:stretch>
            <a:fillRect/>
          </a:stretch>
        </p:blipFill>
        <p:spPr>
          <a:xfrm>
            <a:off x="5711148" y="0"/>
            <a:ext cx="6480853" cy="5553612"/>
          </a:xfrm>
          <a:custGeom>
            <a:avLst/>
            <a:gdLst>
              <a:gd name="connsiteX0" fmla="*/ 0 w 6480853"/>
              <a:gd name="connsiteY0" fmla="*/ 0 h 5553612"/>
              <a:gd name="connsiteX1" fmla="*/ 6480853 w 6480853"/>
              <a:gd name="connsiteY1" fmla="*/ 0 h 5553612"/>
              <a:gd name="connsiteX2" fmla="*/ 6480853 w 6480853"/>
              <a:gd name="connsiteY2" fmla="*/ 5553612 h 5553612"/>
              <a:gd name="connsiteX3" fmla="*/ 0 w 6480853"/>
              <a:gd name="connsiteY3" fmla="*/ 5553612 h 555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0853" h="5553612">
                <a:moveTo>
                  <a:pt x="0" y="0"/>
                </a:moveTo>
                <a:lnTo>
                  <a:pt x="6480853" y="0"/>
                </a:lnTo>
                <a:lnTo>
                  <a:pt x="6480853" y="5553612"/>
                </a:lnTo>
                <a:lnTo>
                  <a:pt x="0" y="5553612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rcRect l="30555" t="56641"/>
          <a:stretch>
            <a:fillRect/>
          </a:stretch>
        </p:blipFill>
        <p:spPr>
          <a:xfrm>
            <a:off x="1" y="1"/>
            <a:ext cx="4822209" cy="3431129"/>
          </a:xfrm>
          <a:custGeom>
            <a:avLst/>
            <a:gdLst>
              <a:gd name="connsiteX0" fmla="*/ 0 w 4822209"/>
              <a:gd name="connsiteY0" fmla="*/ 0 h 3431129"/>
              <a:gd name="connsiteX1" fmla="*/ 4822209 w 4822209"/>
              <a:gd name="connsiteY1" fmla="*/ 0 h 3431129"/>
              <a:gd name="connsiteX2" fmla="*/ 4822209 w 4822209"/>
              <a:gd name="connsiteY2" fmla="*/ 3431129 h 3431129"/>
              <a:gd name="connsiteX3" fmla="*/ 0 w 4822209"/>
              <a:gd name="connsiteY3" fmla="*/ 3431129 h 343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2209" h="3431129">
                <a:moveTo>
                  <a:pt x="0" y="0"/>
                </a:moveTo>
                <a:lnTo>
                  <a:pt x="4822209" y="0"/>
                </a:lnTo>
                <a:lnTo>
                  <a:pt x="4822209" y="3431129"/>
                </a:lnTo>
                <a:lnTo>
                  <a:pt x="0" y="3431129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rcRect t="46645"/>
          <a:stretch>
            <a:fillRect/>
          </a:stretch>
        </p:blipFill>
        <p:spPr>
          <a:xfrm>
            <a:off x="5253661" y="0"/>
            <a:ext cx="6937849" cy="4218861"/>
          </a:xfrm>
          <a:custGeom>
            <a:avLst/>
            <a:gdLst>
              <a:gd name="connsiteX0" fmla="*/ 0 w 6937849"/>
              <a:gd name="connsiteY0" fmla="*/ 0 h 4218861"/>
              <a:gd name="connsiteX1" fmla="*/ 6937849 w 6937849"/>
              <a:gd name="connsiteY1" fmla="*/ 0 h 4218861"/>
              <a:gd name="connsiteX2" fmla="*/ 6937849 w 6937849"/>
              <a:gd name="connsiteY2" fmla="*/ 4218861 h 4218861"/>
              <a:gd name="connsiteX3" fmla="*/ 0 w 6937849"/>
              <a:gd name="connsiteY3" fmla="*/ 4218861 h 421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7849" h="4218861">
                <a:moveTo>
                  <a:pt x="0" y="0"/>
                </a:moveTo>
                <a:lnTo>
                  <a:pt x="6937849" y="0"/>
                </a:lnTo>
                <a:lnTo>
                  <a:pt x="6937849" y="4218861"/>
                </a:lnTo>
                <a:lnTo>
                  <a:pt x="0" y="4218861"/>
                </a:lnTo>
                <a:close/>
              </a:path>
            </a:pathLst>
          </a:custGeom>
        </p:spPr>
      </p:pic>
      <p:sp>
        <p:nvSpPr>
          <p:cNvPr id="32" name="矩形 31"/>
          <p:cNvSpPr/>
          <p:nvPr/>
        </p:nvSpPr>
        <p:spPr>
          <a:xfrm>
            <a:off x="6419850" y="2164508"/>
            <a:ext cx="5467350" cy="156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16"/>
          <p:cNvSpPr txBox="1"/>
          <p:nvPr/>
        </p:nvSpPr>
        <p:spPr>
          <a:xfrm>
            <a:off x="7800143" y="2241452"/>
            <a:ext cx="388578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600" dirty="0">
                <a:solidFill>
                  <a:srgbClr val="EF7EA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我的优点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995781" y="3311513"/>
            <a:ext cx="354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31" name="文本框 179"/>
          <p:cNvSpPr txBox="1">
            <a:spLocks noChangeArrowheads="1"/>
          </p:cNvSpPr>
          <p:nvPr/>
        </p:nvSpPr>
        <p:spPr bwMode="auto">
          <a:xfrm flipH="1">
            <a:off x="5998724" y="1985578"/>
            <a:ext cx="221652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800" noProof="0" dirty="0">
                <a:ln>
                  <a:noFill/>
                </a:ln>
                <a:solidFill>
                  <a:srgbClr val="BAAFD7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sym typeface="Arial" panose="020B0604020202020204" pitchFamily="34" charset="0"/>
              </a:rPr>
              <a:t>02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rcRect l="5585" r="4413" b="34971"/>
          <a:stretch>
            <a:fillRect/>
          </a:stretch>
        </p:blipFill>
        <p:spPr>
          <a:xfrm>
            <a:off x="0" y="4804368"/>
            <a:ext cx="12192000" cy="2053632"/>
          </a:xfrm>
          <a:custGeom>
            <a:avLst/>
            <a:gdLst>
              <a:gd name="connsiteX0" fmla="*/ 0 w 12192000"/>
              <a:gd name="connsiteY0" fmla="*/ 0 h 2053632"/>
              <a:gd name="connsiteX1" fmla="*/ 12192000 w 12192000"/>
              <a:gd name="connsiteY1" fmla="*/ 0 h 2053632"/>
              <a:gd name="connsiteX2" fmla="*/ 12192000 w 12192000"/>
              <a:gd name="connsiteY2" fmla="*/ 2053632 h 2053632"/>
              <a:gd name="connsiteX3" fmla="*/ 0 w 12192000"/>
              <a:gd name="connsiteY3" fmla="*/ 2053632 h 205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53632">
                <a:moveTo>
                  <a:pt x="0" y="0"/>
                </a:moveTo>
                <a:lnTo>
                  <a:pt x="12192000" y="0"/>
                </a:lnTo>
                <a:lnTo>
                  <a:pt x="12192000" y="2053632"/>
                </a:lnTo>
                <a:lnTo>
                  <a:pt x="0" y="2053632"/>
                </a:lnTo>
                <a:close/>
              </a:path>
            </a:pathLst>
          </a:cu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3744" y="633821"/>
            <a:ext cx="3240316" cy="46310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35" y="1738691"/>
            <a:ext cx="3454716" cy="230314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66" y="1547494"/>
            <a:ext cx="3454716" cy="2303144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2144316" y="3800582"/>
            <a:ext cx="2989943" cy="580572"/>
          </a:xfrm>
          <a:prstGeom prst="roundRect">
            <a:avLst/>
          </a:prstGeom>
          <a:solidFill>
            <a:srgbClr val="F1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16"/>
          <p:cNvSpPr txBox="1"/>
          <p:nvPr/>
        </p:nvSpPr>
        <p:spPr>
          <a:xfrm>
            <a:off x="5074382" y="248921"/>
            <a:ext cx="2043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buClrTx/>
              <a:buSzTx/>
              <a:buFontTx/>
            </a:pPr>
            <a:r>
              <a:rPr lang="zh-CN" altLang="en-US" sz="3600" dirty="0">
                <a:solidFill>
                  <a:srgbClr val="9787C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我的优点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8390" y="744855"/>
            <a:ext cx="2395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pic>
        <p:nvPicPr>
          <p:cNvPr id="2199" name="图形 219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6706" y="3435684"/>
            <a:ext cx="1125328" cy="945470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7846898" y="3800582"/>
            <a:ext cx="2989943" cy="580572"/>
          </a:xfrm>
          <a:prstGeom prst="roundRect">
            <a:avLst/>
          </a:prstGeom>
          <a:solidFill>
            <a:srgbClr val="F1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288" y="3435684"/>
            <a:ext cx="1125328" cy="9454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55469" y="3850638"/>
            <a:ext cx="1942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56004" y="38481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7" name="文本框 2"/>
          <p:cNvSpPr txBox="1"/>
          <p:nvPr/>
        </p:nvSpPr>
        <p:spPr>
          <a:xfrm>
            <a:off x="1384543" y="4614963"/>
            <a:ext cx="3927686" cy="1057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请在此处添加描述文本，语言描述尽量简洁生动，阐述主要内容，也可以将文本内容复制进来，选择只保留文本格式即可。</a:t>
            </a:r>
          </a:p>
        </p:txBody>
      </p:sp>
      <p:sp>
        <p:nvSpPr>
          <p:cNvPr id="18" name="文本框 2"/>
          <p:cNvSpPr txBox="1"/>
          <p:nvPr/>
        </p:nvSpPr>
        <p:spPr>
          <a:xfrm>
            <a:off x="7117617" y="4614963"/>
            <a:ext cx="3927686" cy="1057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请在此处添加描述文本，语言描述尽量简洁生动，阐述主要内容，也可以将文本内容复制进来，选择只保留文本格式即可。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6"/>
          <p:cNvSpPr txBox="1"/>
          <p:nvPr/>
        </p:nvSpPr>
        <p:spPr>
          <a:xfrm>
            <a:off x="5074382" y="248921"/>
            <a:ext cx="2043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buClrTx/>
              <a:buSzTx/>
              <a:buFontTx/>
            </a:pPr>
            <a:r>
              <a:rPr lang="zh-CN" altLang="en-US" sz="3600" dirty="0">
                <a:solidFill>
                  <a:srgbClr val="9787C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我的优点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8390" y="744855"/>
            <a:ext cx="2395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4" name="椭圆 3"/>
          <p:cNvSpPr/>
          <p:nvPr/>
        </p:nvSpPr>
        <p:spPr>
          <a:xfrm>
            <a:off x="610712" y="2569735"/>
            <a:ext cx="1985229" cy="1985229"/>
          </a:xfrm>
          <a:prstGeom prst="ellipse">
            <a:avLst/>
          </a:prstGeom>
          <a:solidFill>
            <a:srgbClr val="BAA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313734" y="2236758"/>
            <a:ext cx="2782266" cy="2782266"/>
          </a:xfrm>
          <a:prstGeom prst="ellipse">
            <a:avLst/>
          </a:prstGeom>
          <a:solidFill>
            <a:srgbClr val="BAA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右箭头 43"/>
          <p:cNvSpPr/>
          <p:nvPr/>
        </p:nvSpPr>
        <p:spPr>
          <a:xfrm>
            <a:off x="2735592" y="3395259"/>
            <a:ext cx="476118" cy="460919"/>
          </a:xfrm>
          <a:prstGeom prst="rightArrow">
            <a:avLst>
              <a:gd name="adj1" fmla="val 50000"/>
              <a:gd name="adj2" fmla="val 62594"/>
            </a:avLst>
          </a:prstGeom>
          <a:solidFill>
            <a:srgbClr val="1D8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空心弧 6"/>
          <p:cNvSpPr/>
          <p:nvPr/>
        </p:nvSpPr>
        <p:spPr>
          <a:xfrm rot="4882564">
            <a:off x="3388382" y="1638582"/>
            <a:ext cx="3731384" cy="3731384"/>
          </a:xfrm>
          <a:prstGeom prst="blockArc">
            <a:avLst>
              <a:gd name="adj1" fmla="val 11741616"/>
              <a:gd name="adj2" fmla="val 0"/>
              <a:gd name="adj3" fmla="val 1355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139638" y="1607311"/>
            <a:ext cx="645039" cy="645039"/>
          </a:xfrm>
          <a:prstGeom prst="ellipse">
            <a:avLst/>
          </a:prstGeom>
          <a:solidFill>
            <a:srgbClr val="F192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721657" y="2570596"/>
            <a:ext cx="645039" cy="645039"/>
          </a:xfrm>
          <a:prstGeom prst="ellipse">
            <a:avLst/>
          </a:prstGeom>
          <a:solidFill>
            <a:srgbClr val="F192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656457" y="3730301"/>
            <a:ext cx="645039" cy="645039"/>
          </a:xfrm>
          <a:prstGeom prst="ellipse">
            <a:avLst/>
          </a:prstGeom>
          <a:solidFill>
            <a:srgbClr val="F192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035438" y="4696504"/>
            <a:ext cx="645039" cy="645039"/>
          </a:xfrm>
          <a:prstGeom prst="ellipse">
            <a:avLst/>
          </a:prstGeom>
          <a:solidFill>
            <a:srgbClr val="F192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3745487" y="3268910"/>
            <a:ext cx="2217932" cy="106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请在此处添加描述文本或复制内容右键选择只保留文本内容即可。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93829" y="276112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4" name="文本框 2"/>
          <p:cNvSpPr txBox="1"/>
          <p:nvPr/>
        </p:nvSpPr>
        <p:spPr>
          <a:xfrm>
            <a:off x="7041829" y="1713827"/>
            <a:ext cx="3649981" cy="400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请在此处添加描述文本或复制内容。</a:t>
            </a:r>
          </a:p>
        </p:txBody>
      </p:sp>
      <p:sp>
        <p:nvSpPr>
          <p:cNvPr id="15" name="文本框 2"/>
          <p:cNvSpPr txBox="1"/>
          <p:nvPr/>
        </p:nvSpPr>
        <p:spPr>
          <a:xfrm>
            <a:off x="7731197" y="2715001"/>
            <a:ext cx="3649981" cy="400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请在此处添加描述文本或复制内容。</a:t>
            </a:r>
          </a:p>
        </p:txBody>
      </p:sp>
      <p:sp>
        <p:nvSpPr>
          <p:cNvPr id="16" name="文本框 2"/>
          <p:cNvSpPr txBox="1"/>
          <p:nvPr/>
        </p:nvSpPr>
        <p:spPr>
          <a:xfrm>
            <a:off x="7562446" y="3856178"/>
            <a:ext cx="3649981" cy="400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请在此处添加描述文本或复制内容。</a:t>
            </a:r>
          </a:p>
        </p:txBody>
      </p:sp>
      <p:sp>
        <p:nvSpPr>
          <p:cNvPr id="17" name="文本框 2"/>
          <p:cNvSpPr txBox="1"/>
          <p:nvPr/>
        </p:nvSpPr>
        <p:spPr>
          <a:xfrm>
            <a:off x="7041829" y="5019023"/>
            <a:ext cx="3649981" cy="400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请在此处添加描述文本或复制内容。</a:t>
            </a: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139" y="2715001"/>
            <a:ext cx="1648686" cy="15309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2803" t="29299"/>
          <a:stretch>
            <a:fillRect/>
          </a:stretch>
        </p:blipFill>
        <p:spPr>
          <a:xfrm>
            <a:off x="1" y="0"/>
            <a:ext cx="7039677" cy="4219780"/>
          </a:xfrm>
          <a:custGeom>
            <a:avLst/>
            <a:gdLst>
              <a:gd name="connsiteX0" fmla="*/ 0 w 7039677"/>
              <a:gd name="connsiteY0" fmla="*/ 0 h 4219780"/>
              <a:gd name="connsiteX1" fmla="*/ 7039677 w 7039677"/>
              <a:gd name="connsiteY1" fmla="*/ 0 h 4219780"/>
              <a:gd name="connsiteX2" fmla="*/ 7039677 w 7039677"/>
              <a:gd name="connsiteY2" fmla="*/ 4219780 h 4219780"/>
              <a:gd name="connsiteX3" fmla="*/ 0 w 7039677"/>
              <a:gd name="connsiteY3" fmla="*/ 4219780 h 421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9677" h="4219780">
                <a:moveTo>
                  <a:pt x="0" y="0"/>
                </a:moveTo>
                <a:lnTo>
                  <a:pt x="7039677" y="0"/>
                </a:lnTo>
                <a:lnTo>
                  <a:pt x="7039677" y="4219780"/>
                </a:lnTo>
                <a:lnTo>
                  <a:pt x="0" y="4219780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t="22008" r="21081"/>
          <a:stretch>
            <a:fillRect/>
          </a:stretch>
        </p:blipFill>
        <p:spPr>
          <a:xfrm>
            <a:off x="5711148" y="0"/>
            <a:ext cx="6480853" cy="5553612"/>
          </a:xfrm>
          <a:custGeom>
            <a:avLst/>
            <a:gdLst>
              <a:gd name="connsiteX0" fmla="*/ 0 w 6480853"/>
              <a:gd name="connsiteY0" fmla="*/ 0 h 5553612"/>
              <a:gd name="connsiteX1" fmla="*/ 6480853 w 6480853"/>
              <a:gd name="connsiteY1" fmla="*/ 0 h 5553612"/>
              <a:gd name="connsiteX2" fmla="*/ 6480853 w 6480853"/>
              <a:gd name="connsiteY2" fmla="*/ 5553612 h 5553612"/>
              <a:gd name="connsiteX3" fmla="*/ 0 w 6480853"/>
              <a:gd name="connsiteY3" fmla="*/ 5553612 h 555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0853" h="5553612">
                <a:moveTo>
                  <a:pt x="0" y="0"/>
                </a:moveTo>
                <a:lnTo>
                  <a:pt x="6480853" y="0"/>
                </a:lnTo>
                <a:lnTo>
                  <a:pt x="6480853" y="5553612"/>
                </a:lnTo>
                <a:lnTo>
                  <a:pt x="0" y="5553612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rcRect l="30555" t="56641"/>
          <a:stretch>
            <a:fillRect/>
          </a:stretch>
        </p:blipFill>
        <p:spPr>
          <a:xfrm>
            <a:off x="1" y="1"/>
            <a:ext cx="4822209" cy="3431129"/>
          </a:xfrm>
          <a:custGeom>
            <a:avLst/>
            <a:gdLst>
              <a:gd name="connsiteX0" fmla="*/ 0 w 4822209"/>
              <a:gd name="connsiteY0" fmla="*/ 0 h 3431129"/>
              <a:gd name="connsiteX1" fmla="*/ 4822209 w 4822209"/>
              <a:gd name="connsiteY1" fmla="*/ 0 h 3431129"/>
              <a:gd name="connsiteX2" fmla="*/ 4822209 w 4822209"/>
              <a:gd name="connsiteY2" fmla="*/ 3431129 h 3431129"/>
              <a:gd name="connsiteX3" fmla="*/ 0 w 4822209"/>
              <a:gd name="connsiteY3" fmla="*/ 3431129 h 343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2209" h="3431129">
                <a:moveTo>
                  <a:pt x="0" y="0"/>
                </a:moveTo>
                <a:lnTo>
                  <a:pt x="4822209" y="0"/>
                </a:lnTo>
                <a:lnTo>
                  <a:pt x="4822209" y="3431129"/>
                </a:lnTo>
                <a:lnTo>
                  <a:pt x="0" y="3431129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rcRect t="46645"/>
          <a:stretch>
            <a:fillRect/>
          </a:stretch>
        </p:blipFill>
        <p:spPr>
          <a:xfrm>
            <a:off x="5253661" y="0"/>
            <a:ext cx="6937849" cy="4218861"/>
          </a:xfrm>
          <a:custGeom>
            <a:avLst/>
            <a:gdLst>
              <a:gd name="connsiteX0" fmla="*/ 0 w 6937849"/>
              <a:gd name="connsiteY0" fmla="*/ 0 h 4218861"/>
              <a:gd name="connsiteX1" fmla="*/ 6937849 w 6937849"/>
              <a:gd name="connsiteY1" fmla="*/ 0 h 4218861"/>
              <a:gd name="connsiteX2" fmla="*/ 6937849 w 6937849"/>
              <a:gd name="connsiteY2" fmla="*/ 4218861 h 4218861"/>
              <a:gd name="connsiteX3" fmla="*/ 0 w 6937849"/>
              <a:gd name="connsiteY3" fmla="*/ 4218861 h 421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7849" h="4218861">
                <a:moveTo>
                  <a:pt x="0" y="0"/>
                </a:moveTo>
                <a:lnTo>
                  <a:pt x="6937849" y="0"/>
                </a:lnTo>
                <a:lnTo>
                  <a:pt x="6937849" y="4218861"/>
                </a:lnTo>
                <a:lnTo>
                  <a:pt x="0" y="4218861"/>
                </a:lnTo>
                <a:close/>
              </a:path>
            </a:pathLst>
          </a:custGeom>
        </p:spPr>
      </p:pic>
      <p:sp>
        <p:nvSpPr>
          <p:cNvPr id="32" name="矩形 31"/>
          <p:cNvSpPr/>
          <p:nvPr/>
        </p:nvSpPr>
        <p:spPr>
          <a:xfrm>
            <a:off x="6419850" y="2164508"/>
            <a:ext cx="5467350" cy="156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16"/>
          <p:cNvSpPr txBox="1"/>
          <p:nvPr/>
        </p:nvSpPr>
        <p:spPr>
          <a:xfrm>
            <a:off x="7800143" y="2241452"/>
            <a:ext cx="388578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600" dirty="0">
                <a:solidFill>
                  <a:srgbClr val="EF7EA3"/>
                </a:solidFill>
                <a:latin typeface="汉仪字研卡通简" panose="00020600040101010101" charset="-122"/>
                <a:ea typeface="汉仪字研卡通简" panose="00020600040101010101" charset="-122"/>
                <a:sym typeface="汉仪君黑-45简" panose="020B0604020202020204" charset="-122"/>
              </a:rPr>
              <a:t>我的爱好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995781" y="3311513"/>
            <a:ext cx="354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latin typeface="汉仪君黑-45简" panose="020B0604020202020204" charset="-122"/>
                <a:ea typeface="汉仪君黑-45简" panose="020B0604020202020204" charset="-122"/>
              </a:rPr>
              <a:t>Add your title here</a:t>
            </a:r>
          </a:p>
        </p:txBody>
      </p:sp>
      <p:sp>
        <p:nvSpPr>
          <p:cNvPr id="31" name="文本框 179"/>
          <p:cNvSpPr txBox="1">
            <a:spLocks noChangeArrowheads="1"/>
          </p:cNvSpPr>
          <p:nvPr/>
        </p:nvSpPr>
        <p:spPr bwMode="auto">
          <a:xfrm flipH="1">
            <a:off x="5998724" y="1985578"/>
            <a:ext cx="221652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800" noProof="0" dirty="0">
                <a:ln>
                  <a:noFill/>
                </a:ln>
                <a:solidFill>
                  <a:srgbClr val="BAAFD7"/>
                </a:solidFill>
                <a:effectLst/>
                <a:uLnTx/>
                <a:uFillTx/>
                <a:latin typeface="汉仪字研卡通简" panose="00020600040101010101" charset="-122"/>
                <a:ea typeface="汉仪字研卡通简" panose="00020600040101010101" charset="-122"/>
                <a:sym typeface="Arial" panose="020B0604020202020204" pitchFamily="34" charset="0"/>
              </a:rPr>
              <a:t>03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rcRect l="5585" r="4413" b="34971"/>
          <a:stretch>
            <a:fillRect/>
          </a:stretch>
        </p:blipFill>
        <p:spPr>
          <a:xfrm>
            <a:off x="0" y="4804368"/>
            <a:ext cx="12192000" cy="2053632"/>
          </a:xfrm>
          <a:custGeom>
            <a:avLst/>
            <a:gdLst>
              <a:gd name="connsiteX0" fmla="*/ 0 w 12192000"/>
              <a:gd name="connsiteY0" fmla="*/ 0 h 2053632"/>
              <a:gd name="connsiteX1" fmla="*/ 12192000 w 12192000"/>
              <a:gd name="connsiteY1" fmla="*/ 0 h 2053632"/>
              <a:gd name="connsiteX2" fmla="*/ 12192000 w 12192000"/>
              <a:gd name="connsiteY2" fmla="*/ 2053632 h 2053632"/>
              <a:gd name="connsiteX3" fmla="*/ 0 w 12192000"/>
              <a:gd name="connsiteY3" fmla="*/ 2053632 h 205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53632">
                <a:moveTo>
                  <a:pt x="0" y="0"/>
                </a:moveTo>
                <a:lnTo>
                  <a:pt x="12192000" y="0"/>
                </a:lnTo>
                <a:lnTo>
                  <a:pt x="12192000" y="2053632"/>
                </a:lnTo>
                <a:lnTo>
                  <a:pt x="0" y="2053632"/>
                </a:lnTo>
                <a:close/>
              </a:path>
            </a:pathLst>
          </a:cu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3744" y="633821"/>
            <a:ext cx="3240316" cy="463103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汉仪君黑-45简"/>
        <a:cs typeface=""/>
      </a:majorFont>
      <a:minorFont>
        <a:latin typeface="Arial"/>
        <a:ea typeface="汉仪君黑-4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汉仪君黑-45简"/>
        <a:cs typeface=""/>
      </a:majorFont>
      <a:minorFont>
        <a:latin typeface="Arial"/>
        <a:ea typeface="汉仪君黑-4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汉仪君黑-45简"/>
        <a:cs typeface=""/>
      </a:majorFont>
      <a:minorFont>
        <a:latin typeface="Arial"/>
        <a:ea typeface="汉仪君黑-4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汉仪君黑-45简"/>
        <a:cs typeface=""/>
      </a:majorFont>
      <a:minorFont>
        <a:latin typeface="Arial"/>
        <a:ea typeface="汉仪君黑-4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汉仪君黑-45简"/>
        <a:cs typeface=""/>
      </a:majorFont>
      <a:minorFont>
        <a:latin typeface="Arial"/>
        <a:ea typeface="汉仪君黑-4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</Words>
  <Application>Microsoft Office PowerPoint</Application>
  <PresentationFormat>宽屏</PresentationFormat>
  <Paragraphs>115</Paragraphs>
  <Slides>16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Wingdings</vt:lpstr>
      <vt:lpstr>Arial</vt:lpstr>
      <vt:lpstr>汉仪字研卡通简</vt:lpstr>
      <vt:lpstr>汉仪君黑-45简</vt:lpstr>
      <vt:lpstr>Calibri</vt:lpstr>
      <vt:lpstr>汉仪雅酷黑简</vt:lpstr>
      <vt:lpstr>Segoe UI Light</vt:lpstr>
      <vt:lpstr>Office 主题​​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懿懿 UU</cp:lastModifiedBy>
  <cp:revision>175</cp:revision>
  <dcterms:created xsi:type="dcterms:W3CDTF">2019-06-19T02:08:00Z</dcterms:created>
  <dcterms:modified xsi:type="dcterms:W3CDTF">2022-02-04T07:58:17Z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4F596B7ECFBC4689A04B91CF839A40E9</vt:lpwstr>
  </property>
  <property fmtid="{D5CDD505-2E9C-101B-9397-08002B2CF9AE}" pid="4" name="KSOTemplateUUID">
    <vt:lpwstr>v1.0_mb_DB5d7FCpGRUpwrvo2vD8Dg==</vt:lpwstr>
  </property>
</Properties>
</file>